
<file path=[Content_Types].xml><?xml version="1.0" encoding="utf-8"?>
<Types xmlns="http://schemas.openxmlformats.org/package/2006/content-types">
  <Default Extension="png" ContentType="image/png"/>
  <Default Extension="svg" ContentType="image/svg+xml"/>
  <Default Extension="jpeg" ContentType="image/jpeg"/>
  <Default Extension="m4a" ContentType="audio/mp4"/>
  <Default Extension="rels" ContentType="application/vnd.openxmlformats-package.relationships+xml"/>
  <Default Extension="xml" ContentType="application/xml"/>
  <Default Extension="fntdata" ContentType="application/x-fontdata"/>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681" r:id="rId1"/>
  </p:sldMasterIdLst>
  <p:notesMasterIdLst>
    <p:notesMasterId r:id="rId41"/>
  </p:notesMasterIdLst>
  <p:sldIdLst>
    <p:sldId id="317" r:id="rId2"/>
    <p:sldId id="318" r:id="rId3"/>
    <p:sldId id="315" r:id="rId4"/>
    <p:sldId id="321" r:id="rId5"/>
    <p:sldId id="312" r:id="rId6"/>
    <p:sldId id="256" r:id="rId7"/>
    <p:sldId id="360" r:id="rId8"/>
    <p:sldId id="361" r:id="rId9"/>
    <p:sldId id="325" r:id="rId10"/>
    <p:sldId id="323" r:id="rId11"/>
    <p:sldId id="326" r:id="rId12"/>
    <p:sldId id="320" r:id="rId13"/>
    <p:sldId id="329" r:id="rId14"/>
    <p:sldId id="330" r:id="rId15"/>
    <p:sldId id="331" r:id="rId16"/>
    <p:sldId id="324" r:id="rId17"/>
    <p:sldId id="362" r:id="rId18"/>
    <p:sldId id="347" r:id="rId19"/>
    <p:sldId id="364" r:id="rId20"/>
    <p:sldId id="337" r:id="rId21"/>
    <p:sldId id="333" r:id="rId22"/>
    <p:sldId id="319" r:id="rId23"/>
    <p:sldId id="351" r:id="rId24"/>
    <p:sldId id="343" r:id="rId25"/>
    <p:sldId id="345" r:id="rId26"/>
    <p:sldId id="346" r:id="rId27"/>
    <p:sldId id="327" r:id="rId28"/>
    <p:sldId id="342" r:id="rId29"/>
    <p:sldId id="365" r:id="rId30"/>
    <p:sldId id="350" r:id="rId31"/>
    <p:sldId id="353" r:id="rId32"/>
    <p:sldId id="352" r:id="rId33"/>
    <p:sldId id="356" r:id="rId34"/>
    <p:sldId id="355" r:id="rId35"/>
    <p:sldId id="340" r:id="rId36"/>
    <p:sldId id="349" r:id="rId37"/>
    <p:sldId id="359" r:id="rId38"/>
    <p:sldId id="314" r:id="rId39"/>
    <p:sldId id="358" r:id="rId40"/>
  </p:sldIdLst>
  <p:sldSz cx="9144000" cy="5143500" type="screen16x9"/>
  <p:notesSz cx="6858000" cy="9144000"/>
  <p:embeddedFontLst>
    <p:embeddedFont>
      <p:font typeface="Calibri" panose="020F0502020204030204" pitchFamily="34" charset="0"/>
      <p:regular r:id="rId42"/>
      <p:bold r:id="rId43"/>
      <p:italic r:id="rId44"/>
      <p:boldItalic r:id="rId45"/>
    </p:embeddedFont>
    <p:embeddedFont>
      <p:font typeface="Cambria Math" panose="02040503050406030204" pitchFamily="18" charset="0"/>
      <p:regular r:id="rId46"/>
    </p:embeddedFont>
    <p:embeddedFont>
      <p:font typeface="Figtree" panose="020B0604020202020204" charset="0"/>
      <p:regular r:id="rId47"/>
      <p:bold r:id="rId48"/>
      <p:italic r:id="rId49"/>
      <p:boldItalic r:id="rId50"/>
    </p:embeddedFont>
    <p:embeddedFont>
      <p:font typeface="Sora SemiBold" panose="020B0604020202020204" charset="0"/>
      <p:regular r:id="rId51"/>
      <p:bold r:id="rId52"/>
    </p:embeddedFont>
  </p:embeddedFontLst>
  <p:custDataLst>
    <p:tags r:id="rId5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1ED"/>
    <a:srgbClr val="2CF2E9"/>
    <a:srgbClr val="FAD2E8"/>
    <a:srgbClr val="000000"/>
    <a:srgbClr val="EC3A3B"/>
    <a:srgbClr val="577590"/>
    <a:srgbClr val="90BE6D"/>
    <a:srgbClr val="F896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2C89A94-B2C2-4E72-8205-4BEFF172CE8B}">
  <a:tblStyle styleId="{B2C89A94-B2C2-4E72-8205-4BEFF172CE8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C3069E6-1F10-4AA4-BC99-AEAF79F3C6B7}"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63346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4121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23960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53479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10347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9669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24215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4447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3590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70985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3018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9905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263573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740026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794155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664590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128675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628298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083878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092312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48501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63100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5182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558597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452528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457211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676708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095377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577952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60602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102617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804790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8660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4119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26083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7821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2a95178583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2a95178583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3989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2062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8000"/>
          </a:blip>
          <a:stretch>
            <a:fillRect/>
          </a:stretch>
        </p:blipFill>
        <p:spPr>
          <a:xfrm>
            <a:off x="77" y="0"/>
            <a:ext cx="9144000" cy="5143500"/>
          </a:xfrm>
          <a:prstGeom prst="rect">
            <a:avLst/>
          </a:prstGeom>
          <a:noFill/>
          <a:ln>
            <a:noFill/>
          </a:ln>
        </p:spPr>
      </p:pic>
      <p:sp>
        <p:nvSpPr>
          <p:cNvPr id="10" name="Google Shape;10;p2"/>
          <p:cNvSpPr txBox="1">
            <a:spLocks noGrp="1"/>
          </p:cNvSpPr>
          <p:nvPr>
            <p:ph type="ctrTitle"/>
          </p:nvPr>
        </p:nvSpPr>
        <p:spPr>
          <a:xfrm>
            <a:off x="3205375" y="1982300"/>
            <a:ext cx="5119200" cy="822000"/>
          </a:xfrm>
          <a:prstGeom prst="rect">
            <a:avLst/>
          </a:prstGeom>
        </p:spPr>
        <p:txBody>
          <a:bodyPr spcFirstLastPara="1" wrap="square" lIns="91425" tIns="91425" rIns="91425" bIns="91425" anchor="b" anchorCtr="0">
            <a:noAutofit/>
          </a:bodyPr>
          <a:lstStyle>
            <a:lvl1pPr lvl="0">
              <a:spcBef>
                <a:spcPts val="0"/>
              </a:spcBef>
              <a:spcAft>
                <a:spcPts val="0"/>
              </a:spcAft>
              <a:buClr>
                <a:srgbClr val="191919"/>
              </a:buClr>
              <a:buSzPts val="5200"/>
              <a:buNone/>
              <a:defRPr sz="5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3302475" y="2853650"/>
            <a:ext cx="3482100" cy="366900"/>
          </a:xfrm>
          <a:prstGeom prst="rect">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spcBef>
                <a:spcPts val="0"/>
              </a:spcBef>
              <a:spcAft>
                <a:spcPts val="0"/>
              </a:spcAft>
              <a:buSzPts val="1400"/>
              <a:buNone/>
              <a:defRPr>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grpSp>
        <p:nvGrpSpPr>
          <p:cNvPr id="12" name="Google Shape;12;p2"/>
          <p:cNvGrpSpPr/>
          <p:nvPr/>
        </p:nvGrpSpPr>
        <p:grpSpPr>
          <a:xfrm>
            <a:off x="9045275" y="-150"/>
            <a:ext cx="98534" cy="5143500"/>
            <a:chOff x="9045275" y="-150"/>
            <a:chExt cx="98534" cy="5143500"/>
          </a:xfrm>
        </p:grpSpPr>
        <p:sp>
          <p:nvSpPr>
            <p:cNvPr id="13" name="Google Shape;13;p2"/>
            <p:cNvSpPr/>
            <p:nvPr/>
          </p:nvSpPr>
          <p:spPr>
            <a:xfrm>
              <a:off x="9045275" y="-150"/>
              <a:ext cx="486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14" name="Google Shape;14;p2"/>
            <p:cNvSpPr/>
            <p:nvPr/>
          </p:nvSpPr>
          <p:spPr>
            <a:xfrm>
              <a:off x="9081409" y="-125"/>
              <a:ext cx="62400" cy="10287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15" name="Google Shape;15;p2"/>
            <p:cNvSpPr/>
            <p:nvPr/>
          </p:nvSpPr>
          <p:spPr>
            <a:xfrm>
              <a:off x="9081409" y="1028553"/>
              <a:ext cx="62400" cy="10287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16" name="Google Shape;16;p2"/>
            <p:cNvSpPr/>
            <p:nvPr/>
          </p:nvSpPr>
          <p:spPr>
            <a:xfrm>
              <a:off x="9081409" y="2057232"/>
              <a:ext cx="62400" cy="10287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17" name="Google Shape;17;p2"/>
            <p:cNvSpPr/>
            <p:nvPr/>
          </p:nvSpPr>
          <p:spPr>
            <a:xfrm>
              <a:off x="9081409" y="3085910"/>
              <a:ext cx="62400" cy="10287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18" name="Google Shape;18;p2"/>
            <p:cNvSpPr/>
            <p:nvPr/>
          </p:nvSpPr>
          <p:spPr>
            <a:xfrm>
              <a:off x="9081409" y="4114589"/>
              <a:ext cx="62400" cy="10287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673"/>
        <p:cNvGrpSpPr/>
        <p:nvPr/>
      </p:nvGrpSpPr>
      <p:grpSpPr>
        <a:xfrm>
          <a:off x="0" y="0"/>
          <a:ext cx="0" cy="0"/>
          <a:chOff x="0" y="0"/>
          <a:chExt cx="0" cy="0"/>
        </a:xfrm>
      </p:grpSpPr>
      <p:pic>
        <p:nvPicPr>
          <p:cNvPr id="674" name="Google Shape;674;p27"/>
          <p:cNvPicPr preferRelativeResize="0"/>
          <p:nvPr/>
        </p:nvPicPr>
        <p:blipFill>
          <a:blip r:embed="rId2">
            <a:alphaModFix amt="12000"/>
          </a:blip>
          <a:stretch>
            <a:fillRect/>
          </a:stretch>
        </p:blipFill>
        <p:spPr>
          <a:xfrm>
            <a:off x="2" y="0"/>
            <a:ext cx="9144000" cy="5143500"/>
          </a:xfrm>
          <a:prstGeom prst="rect">
            <a:avLst/>
          </a:prstGeom>
          <a:noFill/>
          <a:ln>
            <a:noFill/>
          </a:ln>
        </p:spPr>
      </p:pic>
      <p:sp>
        <p:nvSpPr>
          <p:cNvPr id="675" name="Google Shape;675;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76" name="Google Shape;676;p27"/>
          <p:cNvSpPr txBox="1">
            <a:spLocks noGrp="1"/>
          </p:cNvSpPr>
          <p:nvPr>
            <p:ph type="subTitle" idx="1"/>
          </p:nvPr>
        </p:nvSpPr>
        <p:spPr>
          <a:xfrm>
            <a:off x="3024711" y="2013700"/>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77" name="Google Shape;677;p27"/>
          <p:cNvSpPr txBox="1">
            <a:spLocks noGrp="1"/>
          </p:cNvSpPr>
          <p:nvPr>
            <p:ph type="subTitle" idx="2"/>
          </p:nvPr>
        </p:nvSpPr>
        <p:spPr>
          <a:xfrm>
            <a:off x="5741286" y="2013700"/>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78" name="Google Shape;678;p27"/>
          <p:cNvSpPr txBox="1">
            <a:spLocks noGrp="1"/>
          </p:cNvSpPr>
          <p:nvPr>
            <p:ph type="subTitle" idx="3"/>
          </p:nvPr>
        </p:nvSpPr>
        <p:spPr>
          <a:xfrm>
            <a:off x="3024711" y="3580375"/>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79" name="Google Shape;679;p27"/>
          <p:cNvSpPr txBox="1">
            <a:spLocks noGrp="1"/>
          </p:cNvSpPr>
          <p:nvPr>
            <p:ph type="subTitle" idx="4"/>
          </p:nvPr>
        </p:nvSpPr>
        <p:spPr>
          <a:xfrm>
            <a:off x="5741286" y="3580375"/>
            <a:ext cx="1978200" cy="665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80" name="Google Shape;680;p27"/>
          <p:cNvSpPr txBox="1">
            <a:spLocks noGrp="1"/>
          </p:cNvSpPr>
          <p:nvPr>
            <p:ph type="subTitle" idx="5"/>
          </p:nvPr>
        </p:nvSpPr>
        <p:spPr>
          <a:xfrm>
            <a:off x="3024711" y="1565900"/>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200"/>
              <a:buFont typeface="Sora SemiBold"/>
              <a:buNone/>
              <a:defRPr sz="2200">
                <a:solidFill>
                  <a:schemeClr val="dk1"/>
                </a:solidFill>
                <a:latin typeface="Sora SemiBold"/>
                <a:ea typeface="Sora SemiBold"/>
                <a:cs typeface="Sora SemiBold"/>
                <a:sym typeface="Sora SemiBold"/>
              </a:defRPr>
            </a:lvl1pPr>
            <a:lvl2pPr lvl="1"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2pPr>
            <a:lvl3pPr lvl="2"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3pPr>
            <a:lvl4pPr lvl="3"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4pPr>
            <a:lvl5pPr lvl="4"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5pPr>
            <a:lvl6pPr lvl="5"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6pPr>
            <a:lvl7pPr lvl="6"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7pPr>
            <a:lvl8pPr lvl="7"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8pPr>
            <a:lvl9pPr lvl="8"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9pPr>
          </a:lstStyle>
          <a:p>
            <a:endParaRPr/>
          </a:p>
        </p:txBody>
      </p:sp>
      <p:sp>
        <p:nvSpPr>
          <p:cNvPr id="681" name="Google Shape;681;p27"/>
          <p:cNvSpPr txBox="1">
            <a:spLocks noGrp="1"/>
          </p:cNvSpPr>
          <p:nvPr>
            <p:ph type="subTitle" idx="6"/>
          </p:nvPr>
        </p:nvSpPr>
        <p:spPr>
          <a:xfrm>
            <a:off x="3024711" y="3132675"/>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200"/>
              <a:buFont typeface="Sora SemiBold"/>
              <a:buNone/>
              <a:defRPr sz="2200">
                <a:solidFill>
                  <a:schemeClr val="dk1"/>
                </a:solidFill>
                <a:latin typeface="Sora SemiBold"/>
                <a:ea typeface="Sora SemiBold"/>
                <a:cs typeface="Sora SemiBold"/>
                <a:sym typeface="Sora SemiBold"/>
              </a:defRPr>
            </a:lvl1pPr>
            <a:lvl2pPr lvl="1"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2pPr>
            <a:lvl3pPr lvl="2"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3pPr>
            <a:lvl4pPr lvl="3"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4pPr>
            <a:lvl5pPr lvl="4"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5pPr>
            <a:lvl6pPr lvl="5"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6pPr>
            <a:lvl7pPr lvl="6"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7pPr>
            <a:lvl8pPr lvl="7"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8pPr>
            <a:lvl9pPr lvl="8"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9pPr>
          </a:lstStyle>
          <a:p>
            <a:endParaRPr/>
          </a:p>
        </p:txBody>
      </p:sp>
      <p:sp>
        <p:nvSpPr>
          <p:cNvPr id="682" name="Google Shape;682;p27"/>
          <p:cNvSpPr txBox="1">
            <a:spLocks noGrp="1"/>
          </p:cNvSpPr>
          <p:nvPr>
            <p:ph type="subTitle" idx="7"/>
          </p:nvPr>
        </p:nvSpPr>
        <p:spPr>
          <a:xfrm>
            <a:off x="5741286" y="1565900"/>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200"/>
              <a:buFont typeface="Sora SemiBold"/>
              <a:buNone/>
              <a:defRPr sz="2200">
                <a:solidFill>
                  <a:schemeClr val="dk1"/>
                </a:solidFill>
                <a:latin typeface="Sora SemiBold"/>
                <a:ea typeface="Sora SemiBold"/>
                <a:cs typeface="Sora SemiBold"/>
                <a:sym typeface="Sora SemiBold"/>
              </a:defRPr>
            </a:lvl1pPr>
            <a:lvl2pPr lvl="1"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2pPr>
            <a:lvl3pPr lvl="2"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3pPr>
            <a:lvl4pPr lvl="3"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4pPr>
            <a:lvl5pPr lvl="4"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5pPr>
            <a:lvl6pPr lvl="5"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6pPr>
            <a:lvl7pPr lvl="6"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7pPr>
            <a:lvl8pPr lvl="7"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8pPr>
            <a:lvl9pPr lvl="8"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9pPr>
          </a:lstStyle>
          <a:p>
            <a:endParaRPr/>
          </a:p>
        </p:txBody>
      </p:sp>
      <p:sp>
        <p:nvSpPr>
          <p:cNvPr id="683" name="Google Shape;683;p27"/>
          <p:cNvSpPr txBox="1">
            <a:spLocks noGrp="1"/>
          </p:cNvSpPr>
          <p:nvPr>
            <p:ph type="subTitle" idx="8"/>
          </p:nvPr>
        </p:nvSpPr>
        <p:spPr>
          <a:xfrm>
            <a:off x="5741286" y="3132675"/>
            <a:ext cx="1978200" cy="505500"/>
          </a:xfrm>
          <a:prstGeom prst="rect">
            <a:avLst/>
          </a:prstGeom>
        </p:spPr>
        <p:txBody>
          <a:bodyPr spcFirstLastPara="1" wrap="square" lIns="91425" tIns="91425" rIns="91425" bIns="91425" anchor="b" anchorCtr="0">
            <a:noAutofit/>
          </a:bodyPr>
          <a:lstStyle>
            <a:lvl1pPr lvl="0" rtl="0">
              <a:spcBef>
                <a:spcPts val="0"/>
              </a:spcBef>
              <a:spcAft>
                <a:spcPts val="0"/>
              </a:spcAft>
              <a:buSzPts val="2200"/>
              <a:buFont typeface="Sora SemiBold"/>
              <a:buNone/>
              <a:defRPr sz="2200">
                <a:solidFill>
                  <a:schemeClr val="dk1"/>
                </a:solidFill>
                <a:latin typeface="Sora SemiBold"/>
                <a:ea typeface="Sora SemiBold"/>
                <a:cs typeface="Sora SemiBold"/>
                <a:sym typeface="Sora SemiBold"/>
              </a:defRPr>
            </a:lvl1pPr>
            <a:lvl2pPr lvl="1"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2pPr>
            <a:lvl3pPr lvl="2"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3pPr>
            <a:lvl4pPr lvl="3"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4pPr>
            <a:lvl5pPr lvl="4"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5pPr>
            <a:lvl6pPr lvl="5"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6pPr>
            <a:lvl7pPr lvl="6"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7pPr>
            <a:lvl8pPr lvl="7"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8pPr>
            <a:lvl9pPr lvl="8" algn="ctr" rtl="0">
              <a:lnSpc>
                <a:spcPct val="100000"/>
              </a:lnSpc>
              <a:spcBef>
                <a:spcPts val="0"/>
              </a:spcBef>
              <a:spcAft>
                <a:spcPts val="0"/>
              </a:spcAft>
              <a:buSzPts val="2200"/>
              <a:buFont typeface="Sora SemiBold"/>
              <a:buNone/>
              <a:defRPr sz="2200">
                <a:latin typeface="Sora SemiBold"/>
                <a:ea typeface="Sora SemiBold"/>
                <a:cs typeface="Sora SemiBold"/>
                <a:sym typeface="Sora SemiBold"/>
              </a:defRPr>
            </a:lvl9pPr>
          </a:lstStyle>
          <a:p>
            <a:endParaRPr/>
          </a:p>
        </p:txBody>
      </p:sp>
      <p:grpSp>
        <p:nvGrpSpPr>
          <p:cNvPr id="684" name="Google Shape;684;p27"/>
          <p:cNvGrpSpPr/>
          <p:nvPr/>
        </p:nvGrpSpPr>
        <p:grpSpPr>
          <a:xfrm>
            <a:off x="-150" y="-7571"/>
            <a:ext cx="9144005" cy="98546"/>
            <a:chOff x="-150" y="-7571"/>
            <a:chExt cx="9144005" cy="98546"/>
          </a:xfrm>
        </p:grpSpPr>
        <p:sp>
          <p:nvSpPr>
            <p:cNvPr id="685" name="Google Shape;685;p27"/>
            <p:cNvSpPr/>
            <p:nvPr/>
          </p:nvSpPr>
          <p:spPr>
            <a:xfrm rot="-5400000">
              <a:off x="4547550" y="-4505325"/>
              <a:ext cx="48600" cy="91440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686" name="Google Shape;686;p27"/>
            <p:cNvSpPr/>
            <p:nvPr/>
          </p:nvSpPr>
          <p:spPr>
            <a:xfrm rot="-5400000">
              <a:off x="883094" y="-890771"/>
              <a:ext cx="62400" cy="18288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687" name="Google Shape;687;p27"/>
            <p:cNvSpPr/>
            <p:nvPr/>
          </p:nvSpPr>
          <p:spPr>
            <a:xfrm rot="-5400000">
              <a:off x="2711885" y="-890771"/>
              <a:ext cx="62400" cy="1828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688" name="Google Shape;688;p27"/>
            <p:cNvSpPr/>
            <p:nvPr/>
          </p:nvSpPr>
          <p:spPr>
            <a:xfrm rot="-5400000">
              <a:off x="4540675" y="-890771"/>
              <a:ext cx="62400" cy="18288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689" name="Google Shape;689;p27"/>
            <p:cNvSpPr/>
            <p:nvPr/>
          </p:nvSpPr>
          <p:spPr>
            <a:xfrm rot="-5400000">
              <a:off x="6369465" y="-890771"/>
              <a:ext cx="62400" cy="18288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690" name="Google Shape;690;p27"/>
            <p:cNvSpPr/>
            <p:nvPr/>
          </p:nvSpPr>
          <p:spPr>
            <a:xfrm rot="-5400000">
              <a:off x="8198255" y="-890771"/>
              <a:ext cx="62400" cy="18288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750"/>
        <p:cNvGrpSpPr/>
        <p:nvPr/>
      </p:nvGrpSpPr>
      <p:grpSpPr>
        <a:xfrm>
          <a:off x="0" y="0"/>
          <a:ext cx="0" cy="0"/>
          <a:chOff x="0" y="0"/>
          <a:chExt cx="0" cy="0"/>
        </a:xfrm>
      </p:grpSpPr>
      <p:pic>
        <p:nvPicPr>
          <p:cNvPr id="751" name="Google Shape;751;p31"/>
          <p:cNvPicPr preferRelativeResize="0"/>
          <p:nvPr/>
        </p:nvPicPr>
        <p:blipFill>
          <a:blip r:embed="rId2">
            <a:alphaModFix amt="12000"/>
          </a:blip>
          <a:stretch>
            <a:fillRect/>
          </a:stretch>
        </p:blipFill>
        <p:spPr>
          <a:xfrm>
            <a:off x="2" y="0"/>
            <a:ext cx="9144000" cy="5143500"/>
          </a:xfrm>
          <a:prstGeom prst="rect">
            <a:avLst/>
          </a:prstGeom>
          <a:noFill/>
          <a:ln>
            <a:noFill/>
          </a:ln>
        </p:spPr>
      </p:pic>
      <p:grpSp>
        <p:nvGrpSpPr>
          <p:cNvPr id="752" name="Google Shape;752;p31"/>
          <p:cNvGrpSpPr/>
          <p:nvPr/>
        </p:nvGrpSpPr>
        <p:grpSpPr>
          <a:xfrm>
            <a:off x="9045475" y="-150"/>
            <a:ext cx="98534" cy="5143500"/>
            <a:chOff x="9045275" y="-150"/>
            <a:chExt cx="98534" cy="5143500"/>
          </a:xfrm>
        </p:grpSpPr>
        <p:sp>
          <p:nvSpPr>
            <p:cNvPr id="753" name="Google Shape;753;p31"/>
            <p:cNvSpPr/>
            <p:nvPr/>
          </p:nvSpPr>
          <p:spPr>
            <a:xfrm>
              <a:off x="9045275" y="-150"/>
              <a:ext cx="486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754" name="Google Shape;754;p31"/>
            <p:cNvSpPr/>
            <p:nvPr/>
          </p:nvSpPr>
          <p:spPr>
            <a:xfrm>
              <a:off x="9081409" y="-125"/>
              <a:ext cx="62400" cy="10287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755" name="Google Shape;755;p31"/>
            <p:cNvSpPr/>
            <p:nvPr/>
          </p:nvSpPr>
          <p:spPr>
            <a:xfrm>
              <a:off x="9081409" y="1028553"/>
              <a:ext cx="62400" cy="10287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756" name="Google Shape;756;p31"/>
            <p:cNvSpPr/>
            <p:nvPr/>
          </p:nvSpPr>
          <p:spPr>
            <a:xfrm>
              <a:off x="9081409" y="2057232"/>
              <a:ext cx="62400" cy="10287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757" name="Google Shape;757;p31"/>
            <p:cNvSpPr/>
            <p:nvPr/>
          </p:nvSpPr>
          <p:spPr>
            <a:xfrm>
              <a:off x="9081409" y="3085910"/>
              <a:ext cx="62400" cy="10287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758" name="Google Shape;758;p31"/>
            <p:cNvSpPr/>
            <p:nvPr/>
          </p:nvSpPr>
          <p:spPr>
            <a:xfrm>
              <a:off x="9081409" y="4114589"/>
              <a:ext cx="62400" cy="10287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grpSp>
      <p:grpSp>
        <p:nvGrpSpPr>
          <p:cNvPr id="759" name="Google Shape;759;p31"/>
          <p:cNvGrpSpPr/>
          <p:nvPr/>
        </p:nvGrpSpPr>
        <p:grpSpPr>
          <a:xfrm>
            <a:off x="198722" y="3691893"/>
            <a:ext cx="851947" cy="1333881"/>
            <a:chOff x="209872" y="3613793"/>
            <a:chExt cx="851947" cy="1333881"/>
          </a:xfrm>
        </p:grpSpPr>
        <p:grpSp>
          <p:nvGrpSpPr>
            <p:cNvPr id="760" name="Google Shape;760;p31"/>
            <p:cNvGrpSpPr/>
            <p:nvPr/>
          </p:nvGrpSpPr>
          <p:grpSpPr>
            <a:xfrm>
              <a:off x="256630" y="3852533"/>
              <a:ext cx="758406" cy="1095142"/>
              <a:chOff x="8423995" y="509000"/>
              <a:chExt cx="640005" cy="924170"/>
            </a:xfrm>
          </p:grpSpPr>
          <p:sp>
            <p:nvSpPr>
              <p:cNvPr id="761" name="Google Shape;761;p31"/>
              <p:cNvSpPr/>
              <p:nvPr/>
            </p:nvSpPr>
            <p:spPr>
              <a:xfrm flipH="1">
                <a:off x="8574131" y="951152"/>
                <a:ext cx="339293" cy="482018"/>
              </a:xfrm>
              <a:custGeom>
                <a:avLst/>
                <a:gdLst/>
                <a:ahLst/>
                <a:cxnLst/>
                <a:rect l="l" t="t" r="r" b="b"/>
                <a:pathLst>
                  <a:path w="3808" h="4051" extrusionOk="0">
                    <a:moveTo>
                      <a:pt x="1340" y="14"/>
                    </a:moveTo>
                    <a:cubicBezTo>
                      <a:pt x="882" y="37"/>
                      <a:pt x="435" y="93"/>
                      <a:pt x="0" y="174"/>
                    </a:cubicBezTo>
                    <a:lnTo>
                      <a:pt x="1910" y="4051"/>
                    </a:lnTo>
                    <a:lnTo>
                      <a:pt x="3808" y="195"/>
                    </a:lnTo>
                    <a:cubicBezTo>
                      <a:pt x="2984" y="33"/>
                      <a:pt x="2161" y="-29"/>
                      <a:pt x="1340" y="13"/>
                    </a:cubicBezTo>
                    <a:lnTo>
                      <a:pt x="1340" y="14"/>
                    </a:lnTo>
                    <a:close/>
                  </a:path>
                </a:pathLst>
              </a:custGeom>
              <a:solidFill>
                <a:srgbClr val="3DBC5B">
                  <a:alpha val="50000"/>
                </a:srgbClr>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62" name="Google Shape;762;p31"/>
              <p:cNvSpPr/>
              <p:nvPr/>
            </p:nvSpPr>
            <p:spPr>
              <a:xfrm flipH="1">
                <a:off x="8423995" y="509000"/>
                <a:ext cx="640005" cy="465479"/>
              </a:xfrm>
              <a:custGeom>
                <a:avLst/>
                <a:gdLst/>
                <a:ahLst/>
                <a:cxnLst/>
                <a:rect l="l" t="t" r="r" b="b"/>
                <a:pathLst>
                  <a:path w="7183" h="3912" extrusionOk="0">
                    <a:moveTo>
                      <a:pt x="2839" y="18"/>
                    </a:moveTo>
                    <a:cubicBezTo>
                      <a:pt x="1847" y="69"/>
                      <a:pt x="900" y="225"/>
                      <a:pt x="0" y="460"/>
                    </a:cubicBezTo>
                    <a:lnTo>
                      <a:pt x="1690" y="3890"/>
                    </a:lnTo>
                    <a:cubicBezTo>
                      <a:pt x="2125" y="3809"/>
                      <a:pt x="2572" y="3753"/>
                      <a:pt x="3030" y="3730"/>
                    </a:cubicBezTo>
                    <a:cubicBezTo>
                      <a:pt x="3851" y="3687"/>
                      <a:pt x="4674" y="3749"/>
                      <a:pt x="5498" y="3912"/>
                    </a:cubicBezTo>
                    <a:lnTo>
                      <a:pt x="7183" y="492"/>
                    </a:lnTo>
                    <a:cubicBezTo>
                      <a:pt x="5744" y="103"/>
                      <a:pt x="4290" y="-57"/>
                      <a:pt x="2839" y="18"/>
                    </a:cubicBezTo>
                    <a:close/>
                  </a:path>
                </a:pathLst>
              </a:custGeom>
              <a:solidFill>
                <a:schemeClr val="lt2"/>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763" name="Google Shape;763;p31"/>
            <p:cNvGrpSpPr/>
            <p:nvPr/>
          </p:nvGrpSpPr>
          <p:grpSpPr>
            <a:xfrm>
              <a:off x="209872" y="3613793"/>
              <a:ext cx="851947" cy="560210"/>
              <a:chOff x="2307825" y="2304595"/>
              <a:chExt cx="2808000" cy="1846440"/>
            </a:xfrm>
          </p:grpSpPr>
          <p:sp>
            <p:nvSpPr>
              <p:cNvPr id="764" name="Google Shape;764;p31"/>
              <p:cNvSpPr/>
              <p:nvPr/>
            </p:nvSpPr>
            <p:spPr>
              <a:xfrm>
                <a:off x="2307825" y="2403595"/>
                <a:ext cx="2769480" cy="1747440"/>
              </a:xfrm>
              <a:custGeom>
                <a:avLst/>
                <a:gdLst/>
                <a:ahLst/>
                <a:cxnLst/>
                <a:rect l="l" t="t" r="r" b="b"/>
                <a:pathLst>
                  <a:path w="7693" h="4854" extrusionOk="0">
                    <a:moveTo>
                      <a:pt x="7693" y="931"/>
                    </a:moveTo>
                    <a:lnTo>
                      <a:pt x="7684" y="910"/>
                    </a:lnTo>
                    <a:cubicBezTo>
                      <a:pt x="7581" y="940"/>
                      <a:pt x="7477" y="960"/>
                      <a:pt x="7373" y="971"/>
                    </a:cubicBezTo>
                    <a:cubicBezTo>
                      <a:pt x="6751" y="966"/>
                      <a:pt x="6199" y="601"/>
                      <a:pt x="5619" y="346"/>
                    </a:cubicBezTo>
                    <a:lnTo>
                      <a:pt x="5619" y="346"/>
                    </a:lnTo>
                    <a:cubicBezTo>
                      <a:pt x="5355" y="225"/>
                      <a:pt x="5077" y="126"/>
                      <a:pt x="4786" y="74"/>
                    </a:cubicBezTo>
                    <a:cubicBezTo>
                      <a:pt x="4713" y="61"/>
                      <a:pt x="4640" y="51"/>
                      <a:pt x="4566" y="45"/>
                    </a:cubicBezTo>
                    <a:cubicBezTo>
                      <a:pt x="4493" y="39"/>
                      <a:pt x="4417" y="36"/>
                      <a:pt x="4342" y="39"/>
                    </a:cubicBezTo>
                    <a:cubicBezTo>
                      <a:pt x="4193" y="47"/>
                      <a:pt x="4050" y="69"/>
                      <a:pt x="3910" y="71"/>
                    </a:cubicBezTo>
                    <a:cubicBezTo>
                      <a:pt x="3634" y="76"/>
                      <a:pt x="3347" y="-18"/>
                      <a:pt x="3043" y="4"/>
                    </a:cubicBezTo>
                    <a:cubicBezTo>
                      <a:pt x="2892" y="16"/>
                      <a:pt x="2749" y="59"/>
                      <a:pt x="2612" y="108"/>
                    </a:cubicBezTo>
                    <a:cubicBezTo>
                      <a:pt x="2474" y="157"/>
                      <a:pt x="2340" y="214"/>
                      <a:pt x="2205" y="269"/>
                    </a:cubicBezTo>
                    <a:cubicBezTo>
                      <a:pt x="2206" y="269"/>
                      <a:pt x="2206" y="269"/>
                      <a:pt x="2207" y="269"/>
                    </a:cubicBezTo>
                    <a:cubicBezTo>
                      <a:pt x="2081" y="319"/>
                      <a:pt x="1957" y="372"/>
                      <a:pt x="1831" y="419"/>
                    </a:cubicBezTo>
                    <a:cubicBezTo>
                      <a:pt x="1577" y="514"/>
                      <a:pt x="1313" y="583"/>
                      <a:pt x="1050" y="651"/>
                    </a:cubicBezTo>
                    <a:cubicBezTo>
                      <a:pt x="710" y="739"/>
                      <a:pt x="366" y="846"/>
                      <a:pt x="26" y="935"/>
                    </a:cubicBezTo>
                    <a:cubicBezTo>
                      <a:pt x="21" y="933"/>
                      <a:pt x="16" y="932"/>
                      <a:pt x="12" y="930"/>
                    </a:cubicBezTo>
                    <a:lnTo>
                      <a:pt x="6" y="940"/>
                    </a:lnTo>
                    <a:lnTo>
                      <a:pt x="6" y="940"/>
                    </a:lnTo>
                    <a:lnTo>
                      <a:pt x="6" y="940"/>
                    </a:lnTo>
                    <a:lnTo>
                      <a:pt x="0" y="950"/>
                    </a:lnTo>
                    <a:cubicBezTo>
                      <a:pt x="68" y="1001"/>
                      <a:pt x="148" y="1034"/>
                      <a:pt x="229" y="1057"/>
                    </a:cubicBezTo>
                    <a:cubicBezTo>
                      <a:pt x="295" y="1076"/>
                      <a:pt x="362" y="1088"/>
                      <a:pt x="430" y="1097"/>
                    </a:cubicBezTo>
                    <a:cubicBezTo>
                      <a:pt x="504" y="1130"/>
                      <a:pt x="577" y="1164"/>
                      <a:pt x="649" y="1200"/>
                    </a:cubicBezTo>
                    <a:cubicBezTo>
                      <a:pt x="797" y="1274"/>
                      <a:pt x="941" y="1357"/>
                      <a:pt x="1080" y="1446"/>
                    </a:cubicBezTo>
                    <a:cubicBezTo>
                      <a:pt x="1219" y="1535"/>
                      <a:pt x="1353" y="1632"/>
                      <a:pt x="1482" y="1734"/>
                    </a:cubicBezTo>
                    <a:cubicBezTo>
                      <a:pt x="1611" y="1836"/>
                      <a:pt x="1734" y="1948"/>
                      <a:pt x="1860" y="2058"/>
                    </a:cubicBezTo>
                    <a:cubicBezTo>
                      <a:pt x="1866" y="2063"/>
                      <a:pt x="1872" y="2068"/>
                      <a:pt x="1878" y="2073"/>
                    </a:cubicBezTo>
                    <a:cubicBezTo>
                      <a:pt x="1876" y="2135"/>
                      <a:pt x="1875" y="2198"/>
                      <a:pt x="1876" y="2261"/>
                    </a:cubicBezTo>
                    <a:cubicBezTo>
                      <a:pt x="1882" y="2361"/>
                      <a:pt x="1885" y="2461"/>
                      <a:pt x="1898" y="2561"/>
                    </a:cubicBezTo>
                    <a:cubicBezTo>
                      <a:pt x="1908" y="2661"/>
                      <a:pt x="1929" y="2759"/>
                      <a:pt x="1946" y="2858"/>
                    </a:cubicBezTo>
                    <a:cubicBezTo>
                      <a:pt x="1986" y="3055"/>
                      <a:pt x="2047" y="3248"/>
                      <a:pt x="2119" y="3436"/>
                    </a:cubicBezTo>
                    <a:cubicBezTo>
                      <a:pt x="2270" y="3810"/>
                      <a:pt x="2473" y="4165"/>
                      <a:pt x="2768" y="4452"/>
                    </a:cubicBezTo>
                    <a:cubicBezTo>
                      <a:pt x="2916" y="4594"/>
                      <a:pt x="3090" y="4714"/>
                      <a:pt x="3285" y="4786"/>
                    </a:cubicBezTo>
                    <a:cubicBezTo>
                      <a:pt x="3479" y="4857"/>
                      <a:pt x="3693" y="4871"/>
                      <a:pt x="3890" y="4833"/>
                    </a:cubicBezTo>
                    <a:cubicBezTo>
                      <a:pt x="4090" y="4796"/>
                      <a:pt x="4277" y="4713"/>
                      <a:pt x="4444" y="4600"/>
                    </a:cubicBezTo>
                    <a:cubicBezTo>
                      <a:pt x="4610" y="4487"/>
                      <a:pt x="4753" y="4343"/>
                      <a:pt x="4876" y="4187"/>
                    </a:cubicBezTo>
                    <a:cubicBezTo>
                      <a:pt x="4939" y="4109"/>
                      <a:pt x="4997" y="4028"/>
                      <a:pt x="5051" y="3944"/>
                    </a:cubicBezTo>
                    <a:cubicBezTo>
                      <a:pt x="5079" y="3903"/>
                      <a:pt x="5103" y="3859"/>
                      <a:pt x="5129" y="3817"/>
                    </a:cubicBezTo>
                    <a:cubicBezTo>
                      <a:pt x="5154" y="3774"/>
                      <a:pt x="5181" y="3732"/>
                      <a:pt x="5203" y="3687"/>
                    </a:cubicBezTo>
                    <a:cubicBezTo>
                      <a:pt x="5302" y="3514"/>
                      <a:pt x="5382" y="3330"/>
                      <a:pt x="5456" y="3144"/>
                    </a:cubicBezTo>
                    <a:cubicBezTo>
                      <a:pt x="5526" y="2957"/>
                      <a:pt x="5581" y="2764"/>
                      <a:pt x="5625" y="2568"/>
                    </a:cubicBezTo>
                    <a:cubicBezTo>
                      <a:pt x="5634" y="2524"/>
                      <a:pt x="5643" y="2480"/>
                      <a:pt x="5651" y="2435"/>
                    </a:cubicBezTo>
                    <a:cubicBezTo>
                      <a:pt x="5658" y="2431"/>
                      <a:pt x="5664" y="2427"/>
                      <a:pt x="5670" y="2423"/>
                    </a:cubicBezTo>
                    <a:cubicBezTo>
                      <a:pt x="5953" y="2230"/>
                      <a:pt x="6183" y="1979"/>
                      <a:pt x="6418" y="1742"/>
                    </a:cubicBezTo>
                    <a:cubicBezTo>
                      <a:pt x="6536" y="1624"/>
                      <a:pt x="6656" y="1509"/>
                      <a:pt x="6783" y="1404"/>
                    </a:cubicBezTo>
                    <a:cubicBezTo>
                      <a:pt x="6910" y="1299"/>
                      <a:pt x="7045" y="1205"/>
                      <a:pt x="7186" y="1124"/>
                    </a:cubicBezTo>
                    <a:lnTo>
                      <a:pt x="7226" y="1101"/>
                    </a:lnTo>
                    <a:cubicBezTo>
                      <a:pt x="7391" y="1070"/>
                      <a:pt x="7551" y="1015"/>
                      <a:pt x="7693" y="931"/>
                    </a:cubicBezTo>
                    <a:close/>
                  </a:path>
                </a:pathLst>
              </a:custGeom>
              <a:solidFill>
                <a:srgbClr val="363738">
                  <a:alpha val="30000"/>
                </a:srgbClr>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765" name="Google Shape;765;p31"/>
              <p:cNvSpPr/>
              <p:nvPr/>
            </p:nvSpPr>
            <p:spPr>
              <a:xfrm>
                <a:off x="2416185" y="2484595"/>
                <a:ext cx="2502000" cy="820440"/>
              </a:xfrm>
              <a:custGeom>
                <a:avLst/>
                <a:gdLst/>
                <a:ahLst/>
                <a:cxnLst/>
                <a:rect l="l" t="t" r="r" b="b"/>
                <a:pathLst>
                  <a:path w="6950" h="2279" extrusionOk="0">
                    <a:moveTo>
                      <a:pt x="0" y="488"/>
                    </a:moveTo>
                    <a:cubicBezTo>
                      <a:pt x="484" y="635"/>
                      <a:pt x="945" y="872"/>
                      <a:pt x="1357" y="1187"/>
                    </a:cubicBezTo>
                    <a:cubicBezTo>
                      <a:pt x="1763" y="1497"/>
                      <a:pt x="2129" y="1886"/>
                      <a:pt x="2590" y="2086"/>
                    </a:cubicBezTo>
                    <a:cubicBezTo>
                      <a:pt x="2958" y="2246"/>
                      <a:pt x="3362" y="2273"/>
                      <a:pt x="3758" y="2278"/>
                    </a:cubicBezTo>
                    <a:cubicBezTo>
                      <a:pt x="4177" y="2285"/>
                      <a:pt x="4605" y="2268"/>
                      <a:pt x="5003" y="2123"/>
                    </a:cubicBezTo>
                    <a:cubicBezTo>
                      <a:pt x="5891" y="1800"/>
                      <a:pt x="6137" y="1062"/>
                      <a:pt x="6950" y="557"/>
                    </a:cubicBezTo>
                    <a:cubicBezTo>
                      <a:pt x="6311" y="522"/>
                      <a:pt x="5690" y="367"/>
                      <a:pt x="5285" y="208"/>
                    </a:cubicBezTo>
                    <a:cubicBezTo>
                      <a:pt x="4716" y="-17"/>
                      <a:pt x="4437" y="-4"/>
                      <a:pt x="3826" y="4"/>
                    </a:cubicBezTo>
                    <a:cubicBezTo>
                      <a:pt x="3061" y="15"/>
                      <a:pt x="2317" y="143"/>
                      <a:pt x="1552" y="154"/>
                    </a:cubicBezTo>
                    <a:lnTo>
                      <a:pt x="0" y="488"/>
                    </a:ln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66" name="Google Shape;766;p31"/>
              <p:cNvSpPr/>
              <p:nvPr/>
            </p:nvSpPr>
            <p:spPr>
              <a:xfrm>
                <a:off x="2412225" y="2439595"/>
                <a:ext cx="2598840" cy="897480"/>
              </a:xfrm>
              <a:custGeom>
                <a:avLst/>
                <a:gdLst/>
                <a:ahLst/>
                <a:cxnLst/>
                <a:rect l="l" t="t" r="r" b="b"/>
                <a:pathLst>
                  <a:path w="7219" h="2493" extrusionOk="0">
                    <a:moveTo>
                      <a:pt x="23" y="613"/>
                    </a:moveTo>
                    <a:cubicBezTo>
                      <a:pt x="55" y="619"/>
                      <a:pt x="78" y="617"/>
                      <a:pt x="107" y="624"/>
                    </a:cubicBezTo>
                    <a:cubicBezTo>
                      <a:pt x="150" y="636"/>
                      <a:pt x="216" y="654"/>
                      <a:pt x="259" y="667"/>
                    </a:cubicBezTo>
                    <a:cubicBezTo>
                      <a:pt x="421" y="717"/>
                      <a:pt x="579" y="778"/>
                      <a:pt x="733" y="849"/>
                    </a:cubicBezTo>
                    <a:cubicBezTo>
                      <a:pt x="964" y="955"/>
                      <a:pt x="1186" y="1085"/>
                      <a:pt x="1394" y="1233"/>
                    </a:cubicBezTo>
                    <a:cubicBezTo>
                      <a:pt x="1861" y="1562"/>
                      <a:pt x="2261" y="2010"/>
                      <a:pt x="2820" y="2181"/>
                    </a:cubicBezTo>
                    <a:cubicBezTo>
                      <a:pt x="3131" y="2277"/>
                      <a:pt x="3458" y="2300"/>
                      <a:pt x="3783" y="2315"/>
                    </a:cubicBezTo>
                    <a:cubicBezTo>
                      <a:pt x="4358" y="2347"/>
                      <a:pt x="4955" y="2321"/>
                      <a:pt x="5447" y="1988"/>
                    </a:cubicBezTo>
                    <a:cubicBezTo>
                      <a:pt x="5797" y="1758"/>
                      <a:pt x="6054" y="1420"/>
                      <a:pt x="6340" y="1118"/>
                    </a:cubicBezTo>
                    <a:cubicBezTo>
                      <a:pt x="6515" y="931"/>
                      <a:pt x="6704" y="757"/>
                      <a:pt x="6919" y="614"/>
                    </a:cubicBezTo>
                    <a:lnTo>
                      <a:pt x="6957" y="761"/>
                    </a:lnTo>
                    <a:cubicBezTo>
                      <a:pt x="6798" y="757"/>
                      <a:pt x="6638" y="746"/>
                      <a:pt x="6480" y="727"/>
                    </a:cubicBezTo>
                    <a:cubicBezTo>
                      <a:pt x="6178" y="692"/>
                      <a:pt x="5878" y="632"/>
                      <a:pt x="5585" y="546"/>
                    </a:cubicBezTo>
                    <a:cubicBezTo>
                      <a:pt x="5367" y="487"/>
                      <a:pt x="5155" y="391"/>
                      <a:pt x="4937" y="333"/>
                    </a:cubicBezTo>
                    <a:cubicBezTo>
                      <a:pt x="4832" y="305"/>
                      <a:pt x="4726" y="284"/>
                      <a:pt x="4619" y="271"/>
                    </a:cubicBezTo>
                    <a:cubicBezTo>
                      <a:pt x="4317" y="237"/>
                      <a:pt x="4004" y="254"/>
                      <a:pt x="3699" y="255"/>
                    </a:cubicBezTo>
                    <a:cubicBezTo>
                      <a:pt x="2991" y="272"/>
                      <a:pt x="2274" y="371"/>
                      <a:pt x="1564" y="359"/>
                    </a:cubicBezTo>
                    <a:cubicBezTo>
                      <a:pt x="1135" y="444"/>
                      <a:pt x="514" y="513"/>
                      <a:pt x="23" y="613"/>
                    </a:cubicBezTo>
                    <a:moveTo>
                      <a:pt x="0" y="612"/>
                    </a:moveTo>
                    <a:cubicBezTo>
                      <a:pt x="518" y="487"/>
                      <a:pt x="1029" y="323"/>
                      <a:pt x="1551" y="199"/>
                    </a:cubicBezTo>
                    <a:cubicBezTo>
                      <a:pt x="2353" y="161"/>
                      <a:pt x="3146" y="9"/>
                      <a:pt x="3950" y="3"/>
                    </a:cubicBezTo>
                    <a:cubicBezTo>
                      <a:pt x="4486" y="-10"/>
                      <a:pt x="4830" y="14"/>
                      <a:pt x="5334" y="227"/>
                    </a:cubicBezTo>
                    <a:cubicBezTo>
                      <a:pt x="5566" y="322"/>
                      <a:pt x="5809" y="393"/>
                      <a:pt x="6052" y="452"/>
                    </a:cubicBezTo>
                    <a:cubicBezTo>
                      <a:pt x="6353" y="524"/>
                      <a:pt x="6658" y="575"/>
                      <a:pt x="6965" y="602"/>
                    </a:cubicBezTo>
                    <a:lnTo>
                      <a:pt x="7219" y="625"/>
                    </a:lnTo>
                    <a:cubicBezTo>
                      <a:pt x="7009" y="744"/>
                      <a:pt x="6784" y="872"/>
                      <a:pt x="6600" y="1029"/>
                    </a:cubicBezTo>
                    <a:cubicBezTo>
                      <a:pt x="6340" y="1240"/>
                      <a:pt x="6121" y="1492"/>
                      <a:pt x="5879" y="1724"/>
                    </a:cubicBezTo>
                    <a:cubicBezTo>
                      <a:pt x="5259" y="2332"/>
                      <a:pt x="4625" y="2481"/>
                      <a:pt x="3781" y="2492"/>
                    </a:cubicBezTo>
                    <a:cubicBezTo>
                      <a:pt x="3353" y="2501"/>
                      <a:pt x="2905" y="2473"/>
                      <a:pt x="2511" y="2284"/>
                    </a:cubicBezTo>
                    <a:cubicBezTo>
                      <a:pt x="2027" y="2054"/>
                      <a:pt x="1667" y="1645"/>
                      <a:pt x="1250" y="1321"/>
                    </a:cubicBezTo>
                    <a:cubicBezTo>
                      <a:pt x="973" y="1105"/>
                      <a:pt x="671" y="920"/>
                      <a:pt x="353" y="771"/>
                    </a:cubicBezTo>
                    <a:cubicBezTo>
                      <a:pt x="302" y="747"/>
                      <a:pt x="235" y="717"/>
                      <a:pt x="182" y="694"/>
                    </a:cubicBezTo>
                    <a:lnTo>
                      <a:pt x="125" y="670"/>
                    </a:lnTo>
                    <a:lnTo>
                      <a:pt x="95" y="658"/>
                    </a:lnTo>
                    <a:cubicBezTo>
                      <a:pt x="84" y="654"/>
                      <a:pt x="72" y="649"/>
                      <a:pt x="61" y="644"/>
                    </a:cubicBezTo>
                    <a:cubicBezTo>
                      <a:pt x="37" y="633"/>
                      <a:pt x="18" y="621"/>
                      <a:pt x="0" y="61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67" name="Google Shape;767;p31"/>
              <p:cNvSpPr/>
              <p:nvPr/>
            </p:nvSpPr>
            <p:spPr>
              <a:xfrm>
                <a:off x="2767185" y="2474155"/>
                <a:ext cx="1954800" cy="482040"/>
              </a:xfrm>
              <a:custGeom>
                <a:avLst/>
                <a:gdLst/>
                <a:ahLst/>
                <a:cxnLst/>
                <a:rect l="l" t="t" r="r" b="b"/>
                <a:pathLst>
                  <a:path w="5430" h="1339" extrusionOk="0">
                    <a:moveTo>
                      <a:pt x="1569" y="1219"/>
                    </a:moveTo>
                    <a:cubicBezTo>
                      <a:pt x="2193" y="1337"/>
                      <a:pt x="2839" y="1386"/>
                      <a:pt x="3465" y="1282"/>
                    </a:cubicBezTo>
                    <a:cubicBezTo>
                      <a:pt x="3881" y="1212"/>
                      <a:pt x="4287" y="1097"/>
                      <a:pt x="4662" y="920"/>
                    </a:cubicBezTo>
                    <a:cubicBezTo>
                      <a:pt x="4914" y="800"/>
                      <a:pt x="5156" y="654"/>
                      <a:pt x="5430" y="584"/>
                    </a:cubicBezTo>
                    <a:cubicBezTo>
                      <a:pt x="5172" y="446"/>
                      <a:pt x="4818" y="397"/>
                      <a:pt x="4532" y="316"/>
                    </a:cubicBezTo>
                    <a:cubicBezTo>
                      <a:pt x="4303" y="252"/>
                      <a:pt x="4071" y="167"/>
                      <a:pt x="3836" y="125"/>
                    </a:cubicBezTo>
                    <a:cubicBezTo>
                      <a:pt x="3394" y="46"/>
                      <a:pt x="2943" y="4"/>
                      <a:pt x="2493" y="1"/>
                    </a:cubicBezTo>
                    <a:cubicBezTo>
                      <a:pt x="1626" y="-6"/>
                      <a:pt x="752" y="36"/>
                      <a:pt x="0" y="478"/>
                    </a:cubicBezTo>
                    <a:cubicBezTo>
                      <a:pt x="307" y="607"/>
                      <a:pt x="515" y="824"/>
                      <a:pt x="794" y="979"/>
                    </a:cubicBezTo>
                    <a:cubicBezTo>
                      <a:pt x="1026" y="1109"/>
                      <a:pt x="1304" y="1169"/>
                      <a:pt x="1569" y="121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68" name="Google Shape;768;p31"/>
              <p:cNvSpPr/>
              <p:nvPr/>
            </p:nvSpPr>
            <p:spPr>
              <a:xfrm>
                <a:off x="3046905" y="2589715"/>
                <a:ext cx="1322640" cy="1445400"/>
              </a:xfrm>
              <a:custGeom>
                <a:avLst/>
                <a:gdLst/>
                <a:ahLst/>
                <a:cxnLst/>
                <a:rect l="l" t="t" r="r" b="b"/>
                <a:pathLst>
                  <a:path w="3674" h="4015" extrusionOk="0">
                    <a:moveTo>
                      <a:pt x="126" y="299"/>
                    </a:moveTo>
                    <a:cubicBezTo>
                      <a:pt x="-152" y="1309"/>
                      <a:pt x="37" y="2414"/>
                      <a:pt x="636" y="3291"/>
                    </a:cubicBezTo>
                    <a:cubicBezTo>
                      <a:pt x="867" y="3628"/>
                      <a:pt x="1196" y="3953"/>
                      <a:pt x="1630" y="4008"/>
                    </a:cubicBezTo>
                    <a:cubicBezTo>
                      <a:pt x="1939" y="4047"/>
                      <a:pt x="2259" y="3938"/>
                      <a:pt x="2506" y="3759"/>
                    </a:cubicBezTo>
                    <a:cubicBezTo>
                      <a:pt x="2752" y="3580"/>
                      <a:pt x="2934" y="3337"/>
                      <a:pt x="3082" y="3084"/>
                    </a:cubicBezTo>
                    <a:cubicBezTo>
                      <a:pt x="3630" y="2147"/>
                      <a:pt x="3755" y="1047"/>
                      <a:pt x="3627" y="0"/>
                    </a:cubicBezTo>
                    <a:lnTo>
                      <a:pt x="126" y="299"/>
                    </a:lnTo>
                    <a:close/>
                  </a:path>
                </a:pathLst>
              </a:custGeom>
              <a:solidFill>
                <a:schemeClr val="accent2"/>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69" name="Google Shape;769;p31"/>
              <p:cNvSpPr/>
              <p:nvPr/>
            </p:nvSpPr>
            <p:spPr>
              <a:xfrm>
                <a:off x="3020985" y="2540395"/>
                <a:ext cx="1392120" cy="1511640"/>
              </a:xfrm>
              <a:custGeom>
                <a:avLst/>
                <a:gdLst/>
                <a:ahLst/>
                <a:cxnLst/>
                <a:rect l="l" t="t" r="r" b="b"/>
                <a:pathLst>
                  <a:path w="3867" h="4199" extrusionOk="0">
                    <a:moveTo>
                      <a:pt x="206" y="445"/>
                    </a:moveTo>
                    <a:cubicBezTo>
                      <a:pt x="201" y="485"/>
                      <a:pt x="192" y="544"/>
                      <a:pt x="186" y="584"/>
                    </a:cubicBezTo>
                    <a:cubicBezTo>
                      <a:pt x="164" y="728"/>
                      <a:pt x="150" y="873"/>
                      <a:pt x="142" y="1019"/>
                    </a:cubicBezTo>
                    <a:cubicBezTo>
                      <a:pt x="108" y="1748"/>
                      <a:pt x="282" y="2485"/>
                      <a:pt x="640" y="3120"/>
                    </a:cubicBezTo>
                    <a:cubicBezTo>
                      <a:pt x="912" y="3605"/>
                      <a:pt x="1313" y="4151"/>
                      <a:pt x="1933" y="4105"/>
                    </a:cubicBezTo>
                    <a:cubicBezTo>
                      <a:pt x="2348" y="4073"/>
                      <a:pt x="2698" y="3812"/>
                      <a:pt x="2931" y="3478"/>
                    </a:cubicBezTo>
                    <a:cubicBezTo>
                      <a:pt x="3151" y="3163"/>
                      <a:pt x="3305" y="2801"/>
                      <a:pt x="3415" y="2433"/>
                    </a:cubicBezTo>
                    <a:cubicBezTo>
                      <a:pt x="3497" y="2157"/>
                      <a:pt x="3555" y="1874"/>
                      <a:pt x="3589" y="1588"/>
                    </a:cubicBezTo>
                    <a:cubicBezTo>
                      <a:pt x="3646" y="1112"/>
                      <a:pt x="3631" y="629"/>
                      <a:pt x="3573" y="152"/>
                    </a:cubicBezTo>
                    <a:lnTo>
                      <a:pt x="3709" y="263"/>
                    </a:lnTo>
                    <a:cubicBezTo>
                      <a:pt x="2541" y="360"/>
                      <a:pt x="1382" y="413"/>
                      <a:pt x="206" y="445"/>
                    </a:cubicBezTo>
                    <a:moveTo>
                      <a:pt x="191" y="427"/>
                    </a:moveTo>
                    <a:cubicBezTo>
                      <a:pt x="1272" y="266"/>
                      <a:pt x="2372" y="132"/>
                      <a:pt x="3465" y="30"/>
                    </a:cubicBezTo>
                    <a:cubicBezTo>
                      <a:pt x="3534" y="25"/>
                      <a:pt x="3739" y="6"/>
                      <a:pt x="3809" y="0"/>
                    </a:cubicBezTo>
                    <a:lnTo>
                      <a:pt x="3824" y="122"/>
                    </a:lnTo>
                    <a:cubicBezTo>
                      <a:pt x="3956" y="1207"/>
                      <a:pt x="3790" y="2365"/>
                      <a:pt x="3176" y="3288"/>
                    </a:cubicBezTo>
                    <a:cubicBezTo>
                      <a:pt x="3030" y="3513"/>
                      <a:pt x="2859" y="3725"/>
                      <a:pt x="2646" y="3890"/>
                    </a:cubicBezTo>
                    <a:cubicBezTo>
                      <a:pt x="2451" y="4039"/>
                      <a:pt x="2222" y="4146"/>
                      <a:pt x="1979" y="4184"/>
                    </a:cubicBezTo>
                    <a:cubicBezTo>
                      <a:pt x="1453" y="4271"/>
                      <a:pt x="1001" y="3971"/>
                      <a:pt x="689" y="3570"/>
                    </a:cubicBezTo>
                    <a:cubicBezTo>
                      <a:pt x="21" y="2705"/>
                      <a:pt x="-195" y="1453"/>
                      <a:pt x="191" y="427"/>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70" name="Google Shape;770;p31"/>
              <p:cNvSpPr/>
              <p:nvPr/>
            </p:nvSpPr>
            <p:spPr>
              <a:xfrm>
                <a:off x="2857545" y="2414395"/>
                <a:ext cx="1785600" cy="399600"/>
              </a:xfrm>
              <a:custGeom>
                <a:avLst/>
                <a:gdLst/>
                <a:ahLst/>
                <a:cxnLst/>
                <a:rect l="l" t="t" r="r" b="b"/>
                <a:pathLst>
                  <a:path w="4960" h="1110" extrusionOk="0">
                    <a:moveTo>
                      <a:pt x="0" y="661"/>
                    </a:moveTo>
                    <a:cubicBezTo>
                      <a:pt x="193" y="701"/>
                      <a:pt x="391" y="789"/>
                      <a:pt x="589" y="794"/>
                    </a:cubicBezTo>
                    <a:cubicBezTo>
                      <a:pt x="629" y="795"/>
                      <a:pt x="670" y="794"/>
                      <a:pt x="707" y="807"/>
                    </a:cubicBezTo>
                    <a:cubicBezTo>
                      <a:pt x="738" y="817"/>
                      <a:pt x="763" y="837"/>
                      <a:pt x="790" y="855"/>
                    </a:cubicBezTo>
                    <a:cubicBezTo>
                      <a:pt x="911" y="933"/>
                      <a:pt x="1067" y="965"/>
                      <a:pt x="1213" y="941"/>
                    </a:cubicBezTo>
                    <a:cubicBezTo>
                      <a:pt x="1241" y="936"/>
                      <a:pt x="1268" y="930"/>
                      <a:pt x="1295" y="935"/>
                    </a:cubicBezTo>
                    <a:cubicBezTo>
                      <a:pt x="1316" y="940"/>
                      <a:pt x="1335" y="951"/>
                      <a:pt x="1353" y="961"/>
                    </a:cubicBezTo>
                    <a:cubicBezTo>
                      <a:pt x="1536" y="1061"/>
                      <a:pt x="1716" y="1051"/>
                      <a:pt x="1916" y="1079"/>
                    </a:cubicBezTo>
                    <a:cubicBezTo>
                      <a:pt x="2020" y="1093"/>
                      <a:pt x="2119" y="1101"/>
                      <a:pt x="2225" y="1087"/>
                    </a:cubicBezTo>
                    <a:cubicBezTo>
                      <a:pt x="2270" y="1081"/>
                      <a:pt x="2493" y="994"/>
                      <a:pt x="2517" y="1005"/>
                    </a:cubicBezTo>
                    <a:cubicBezTo>
                      <a:pt x="2796" y="1134"/>
                      <a:pt x="3138" y="1145"/>
                      <a:pt x="3427" y="1034"/>
                    </a:cubicBezTo>
                    <a:cubicBezTo>
                      <a:pt x="3479" y="1014"/>
                      <a:pt x="3531" y="990"/>
                      <a:pt x="3588" y="987"/>
                    </a:cubicBezTo>
                    <a:cubicBezTo>
                      <a:pt x="3636" y="985"/>
                      <a:pt x="3683" y="998"/>
                      <a:pt x="3729" y="1007"/>
                    </a:cubicBezTo>
                    <a:cubicBezTo>
                      <a:pt x="3836" y="1028"/>
                      <a:pt x="3947" y="1027"/>
                      <a:pt x="4054" y="1005"/>
                    </a:cubicBezTo>
                    <a:cubicBezTo>
                      <a:pt x="4157" y="984"/>
                      <a:pt x="4253" y="944"/>
                      <a:pt x="4349" y="904"/>
                    </a:cubicBezTo>
                    <a:cubicBezTo>
                      <a:pt x="4553" y="819"/>
                      <a:pt x="4756" y="734"/>
                      <a:pt x="4960" y="649"/>
                    </a:cubicBezTo>
                    <a:cubicBezTo>
                      <a:pt x="4747" y="520"/>
                      <a:pt x="4534" y="390"/>
                      <a:pt x="4322" y="260"/>
                    </a:cubicBezTo>
                    <a:cubicBezTo>
                      <a:pt x="4202" y="188"/>
                      <a:pt x="4081" y="114"/>
                      <a:pt x="3943" y="76"/>
                    </a:cubicBezTo>
                    <a:cubicBezTo>
                      <a:pt x="3826" y="43"/>
                      <a:pt x="3703" y="37"/>
                      <a:pt x="3581" y="32"/>
                    </a:cubicBezTo>
                    <a:cubicBezTo>
                      <a:pt x="2722" y="-3"/>
                      <a:pt x="1863" y="-9"/>
                      <a:pt x="1004" y="15"/>
                    </a:cubicBezTo>
                    <a:lnTo>
                      <a:pt x="0" y="661"/>
                    </a:lnTo>
                    <a:close/>
                  </a:path>
                </a:pathLst>
              </a:custGeom>
              <a:solidFill>
                <a:schemeClr val="accent4"/>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71" name="Google Shape;771;p31"/>
              <p:cNvSpPr/>
              <p:nvPr/>
            </p:nvSpPr>
            <p:spPr>
              <a:xfrm>
                <a:off x="2853585" y="2370475"/>
                <a:ext cx="1837440" cy="475920"/>
              </a:xfrm>
              <a:custGeom>
                <a:avLst/>
                <a:gdLst/>
                <a:ahLst/>
                <a:cxnLst/>
                <a:rect l="l" t="t" r="r" b="b"/>
                <a:pathLst>
                  <a:path w="5104" h="1322" extrusionOk="0">
                    <a:moveTo>
                      <a:pt x="23" y="781"/>
                    </a:moveTo>
                    <a:cubicBezTo>
                      <a:pt x="37" y="780"/>
                      <a:pt x="42" y="774"/>
                      <a:pt x="54" y="776"/>
                    </a:cubicBezTo>
                    <a:cubicBezTo>
                      <a:pt x="94" y="781"/>
                      <a:pt x="135" y="788"/>
                      <a:pt x="175" y="796"/>
                    </a:cubicBezTo>
                    <a:cubicBezTo>
                      <a:pt x="325" y="826"/>
                      <a:pt x="488" y="866"/>
                      <a:pt x="640" y="854"/>
                    </a:cubicBezTo>
                    <a:cubicBezTo>
                      <a:pt x="669" y="854"/>
                      <a:pt x="703" y="854"/>
                      <a:pt x="740" y="865"/>
                    </a:cubicBezTo>
                    <a:cubicBezTo>
                      <a:pt x="804" y="886"/>
                      <a:pt x="835" y="919"/>
                      <a:pt x="891" y="941"/>
                    </a:cubicBezTo>
                    <a:cubicBezTo>
                      <a:pt x="992" y="984"/>
                      <a:pt x="1107" y="995"/>
                      <a:pt x="1214" y="973"/>
                    </a:cubicBezTo>
                    <a:cubicBezTo>
                      <a:pt x="1290" y="955"/>
                      <a:pt x="1343" y="961"/>
                      <a:pt x="1410" y="999"/>
                    </a:cubicBezTo>
                    <a:lnTo>
                      <a:pt x="1441" y="1014"/>
                    </a:lnTo>
                    <a:cubicBezTo>
                      <a:pt x="1530" y="1053"/>
                      <a:pt x="1623" y="1067"/>
                      <a:pt x="1722" y="1076"/>
                    </a:cubicBezTo>
                    <a:cubicBezTo>
                      <a:pt x="1786" y="1082"/>
                      <a:pt x="1857" y="1086"/>
                      <a:pt x="1924" y="1095"/>
                    </a:cubicBezTo>
                    <a:cubicBezTo>
                      <a:pt x="1961" y="1099"/>
                      <a:pt x="2003" y="1104"/>
                      <a:pt x="2039" y="1107"/>
                    </a:cubicBezTo>
                    <a:cubicBezTo>
                      <a:pt x="2102" y="1112"/>
                      <a:pt x="2170" y="1111"/>
                      <a:pt x="2226" y="1104"/>
                    </a:cubicBezTo>
                    <a:cubicBezTo>
                      <a:pt x="2290" y="1087"/>
                      <a:pt x="2368" y="1059"/>
                      <a:pt x="2433" y="1042"/>
                    </a:cubicBezTo>
                    <a:cubicBezTo>
                      <a:pt x="2466" y="1035"/>
                      <a:pt x="2500" y="1024"/>
                      <a:pt x="2539" y="1029"/>
                    </a:cubicBezTo>
                    <a:cubicBezTo>
                      <a:pt x="2551" y="1030"/>
                      <a:pt x="2568" y="1037"/>
                      <a:pt x="2579" y="1042"/>
                    </a:cubicBezTo>
                    <a:cubicBezTo>
                      <a:pt x="2838" y="1169"/>
                      <a:pt x="3147" y="1198"/>
                      <a:pt x="3423" y="1108"/>
                    </a:cubicBezTo>
                    <a:cubicBezTo>
                      <a:pt x="3476" y="1090"/>
                      <a:pt x="3532" y="1067"/>
                      <a:pt x="3592" y="1065"/>
                    </a:cubicBezTo>
                    <a:cubicBezTo>
                      <a:pt x="3624" y="1064"/>
                      <a:pt x="3654" y="1069"/>
                      <a:pt x="3682" y="1075"/>
                    </a:cubicBezTo>
                    <a:cubicBezTo>
                      <a:pt x="3870" y="1126"/>
                      <a:pt x="4034" y="1117"/>
                      <a:pt x="4215" y="1045"/>
                    </a:cubicBezTo>
                    <a:cubicBezTo>
                      <a:pt x="4462" y="945"/>
                      <a:pt x="4705" y="829"/>
                      <a:pt x="4947" y="715"/>
                    </a:cubicBezTo>
                    <a:lnTo>
                      <a:pt x="4939" y="823"/>
                    </a:lnTo>
                    <a:cubicBezTo>
                      <a:pt x="4720" y="705"/>
                      <a:pt x="4365" y="509"/>
                      <a:pt x="4152" y="392"/>
                    </a:cubicBezTo>
                    <a:cubicBezTo>
                      <a:pt x="4048" y="338"/>
                      <a:pt x="3942" y="295"/>
                      <a:pt x="3825" y="282"/>
                    </a:cubicBezTo>
                    <a:cubicBezTo>
                      <a:pt x="3691" y="265"/>
                      <a:pt x="3464" y="268"/>
                      <a:pt x="3324" y="264"/>
                    </a:cubicBezTo>
                    <a:cubicBezTo>
                      <a:pt x="2643" y="254"/>
                      <a:pt x="1705" y="237"/>
                      <a:pt x="1017" y="226"/>
                    </a:cubicBezTo>
                    <a:lnTo>
                      <a:pt x="1063" y="212"/>
                    </a:lnTo>
                    <a:cubicBezTo>
                      <a:pt x="722" y="410"/>
                      <a:pt x="363" y="578"/>
                      <a:pt x="23" y="781"/>
                    </a:cubicBezTo>
                    <a:moveTo>
                      <a:pt x="0" y="785"/>
                    </a:moveTo>
                    <a:cubicBezTo>
                      <a:pt x="240" y="614"/>
                      <a:pt x="470" y="426"/>
                      <a:pt x="709" y="249"/>
                    </a:cubicBezTo>
                    <a:cubicBezTo>
                      <a:pt x="799" y="182"/>
                      <a:pt x="892" y="116"/>
                      <a:pt x="984" y="51"/>
                    </a:cubicBezTo>
                    <a:cubicBezTo>
                      <a:pt x="1852" y="-12"/>
                      <a:pt x="2722" y="-18"/>
                      <a:pt x="3590" y="39"/>
                    </a:cubicBezTo>
                    <a:cubicBezTo>
                      <a:pt x="3720" y="47"/>
                      <a:pt x="3866" y="57"/>
                      <a:pt x="3997" y="99"/>
                    </a:cubicBezTo>
                    <a:cubicBezTo>
                      <a:pt x="4212" y="168"/>
                      <a:pt x="4390" y="309"/>
                      <a:pt x="4576" y="430"/>
                    </a:cubicBezTo>
                    <a:cubicBezTo>
                      <a:pt x="4641" y="476"/>
                      <a:pt x="5045" y="747"/>
                      <a:pt x="5104" y="788"/>
                    </a:cubicBezTo>
                    <a:cubicBezTo>
                      <a:pt x="4813" y="890"/>
                      <a:pt x="4527" y="1002"/>
                      <a:pt x="4240" y="1113"/>
                    </a:cubicBezTo>
                    <a:cubicBezTo>
                      <a:pt x="4084" y="1172"/>
                      <a:pt x="3913" y="1197"/>
                      <a:pt x="3747" y="1170"/>
                    </a:cubicBezTo>
                    <a:cubicBezTo>
                      <a:pt x="3691" y="1162"/>
                      <a:pt x="3641" y="1148"/>
                      <a:pt x="3598" y="1153"/>
                    </a:cubicBezTo>
                    <a:cubicBezTo>
                      <a:pt x="3550" y="1159"/>
                      <a:pt x="3506" y="1182"/>
                      <a:pt x="3460" y="1202"/>
                    </a:cubicBezTo>
                    <a:cubicBezTo>
                      <a:pt x="3442" y="1210"/>
                      <a:pt x="3419" y="1218"/>
                      <a:pt x="3401" y="1226"/>
                    </a:cubicBezTo>
                    <a:cubicBezTo>
                      <a:pt x="3127" y="1328"/>
                      <a:pt x="2817" y="1337"/>
                      <a:pt x="2540" y="1238"/>
                    </a:cubicBezTo>
                    <a:cubicBezTo>
                      <a:pt x="2531" y="1234"/>
                      <a:pt x="2497" y="1221"/>
                      <a:pt x="2489" y="1218"/>
                    </a:cubicBezTo>
                    <a:cubicBezTo>
                      <a:pt x="2487" y="1217"/>
                      <a:pt x="2485" y="1216"/>
                      <a:pt x="2491" y="1219"/>
                    </a:cubicBezTo>
                    <a:cubicBezTo>
                      <a:pt x="2501" y="1223"/>
                      <a:pt x="2513" y="1225"/>
                      <a:pt x="2523" y="1225"/>
                    </a:cubicBezTo>
                    <a:cubicBezTo>
                      <a:pt x="2530" y="1225"/>
                      <a:pt x="2524" y="1225"/>
                      <a:pt x="2521" y="1227"/>
                    </a:cubicBezTo>
                    <a:cubicBezTo>
                      <a:pt x="2505" y="1231"/>
                      <a:pt x="2471" y="1242"/>
                      <a:pt x="2454" y="1248"/>
                    </a:cubicBezTo>
                    <a:cubicBezTo>
                      <a:pt x="2395" y="1268"/>
                      <a:pt x="2330" y="1294"/>
                      <a:pt x="2270" y="1309"/>
                    </a:cubicBezTo>
                    <a:cubicBezTo>
                      <a:pt x="2262" y="1311"/>
                      <a:pt x="2253" y="1313"/>
                      <a:pt x="2245" y="1314"/>
                    </a:cubicBezTo>
                    <a:cubicBezTo>
                      <a:pt x="2128" y="1330"/>
                      <a:pt x="2012" y="1320"/>
                      <a:pt x="1898" y="1303"/>
                    </a:cubicBezTo>
                    <a:cubicBezTo>
                      <a:pt x="1776" y="1286"/>
                      <a:pt x="1653" y="1281"/>
                      <a:pt x="1530" y="1250"/>
                    </a:cubicBezTo>
                    <a:cubicBezTo>
                      <a:pt x="1449" y="1231"/>
                      <a:pt x="1364" y="1194"/>
                      <a:pt x="1293" y="1151"/>
                    </a:cubicBezTo>
                    <a:cubicBezTo>
                      <a:pt x="1290" y="1149"/>
                      <a:pt x="1288" y="1149"/>
                      <a:pt x="1288" y="1149"/>
                    </a:cubicBezTo>
                    <a:cubicBezTo>
                      <a:pt x="1287" y="1148"/>
                      <a:pt x="1288" y="1148"/>
                      <a:pt x="1286" y="1148"/>
                    </a:cubicBezTo>
                    <a:cubicBezTo>
                      <a:pt x="1282" y="1147"/>
                      <a:pt x="1275" y="1147"/>
                      <a:pt x="1264" y="1148"/>
                    </a:cubicBezTo>
                    <a:lnTo>
                      <a:pt x="1245" y="1151"/>
                    </a:lnTo>
                    <a:cubicBezTo>
                      <a:pt x="1238" y="1152"/>
                      <a:pt x="1230" y="1153"/>
                      <a:pt x="1222" y="1154"/>
                    </a:cubicBezTo>
                    <a:cubicBezTo>
                      <a:pt x="1056" y="1172"/>
                      <a:pt x="882" y="1127"/>
                      <a:pt x="748" y="1027"/>
                    </a:cubicBezTo>
                    <a:cubicBezTo>
                      <a:pt x="726" y="1010"/>
                      <a:pt x="710" y="998"/>
                      <a:pt x="696" y="992"/>
                    </a:cubicBezTo>
                    <a:cubicBezTo>
                      <a:pt x="673" y="981"/>
                      <a:pt x="627" y="979"/>
                      <a:pt x="597" y="976"/>
                    </a:cubicBezTo>
                    <a:cubicBezTo>
                      <a:pt x="444" y="963"/>
                      <a:pt x="300" y="904"/>
                      <a:pt x="159" y="849"/>
                    </a:cubicBezTo>
                    <a:cubicBezTo>
                      <a:pt x="134" y="840"/>
                      <a:pt x="110" y="830"/>
                      <a:pt x="85" y="821"/>
                    </a:cubicBezTo>
                    <a:cubicBezTo>
                      <a:pt x="56" y="810"/>
                      <a:pt x="25" y="802"/>
                      <a:pt x="0" y="78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72" name="Google Shape;772;p31"/>
              <p:cNvSpPr/>
              <p:nvPr/>
            </p:nvSpPr>
            <p:spPr>
              <a:xfrm>
                <a:off x="2348505" y="2334475"/>
                <a:ext cx="2765520" cy="350280"/>
              </a:xfrm>
              <a:custGeom>
                <a:avLst/>
                <a:gdLst/>
                <a:ahLst/>
                <a:cxnLst/>
                <a:rect l="l" t="t" r="r" b="b"/>
                <a:pathLst>
                  <a:path w="7682" h="973" extrusionOk="0">
                    <a:moveTo>
                      <a:pt x="7682" y="838"/>
                    </a:moveTo>
                    <a:cubicBezTo>
                      <a:pt x="7175" y="1060"/>
                      <a:pt x="6575" y="970"/>
                      <a:pt x="6031" y="837"/>
                    </a:cubicBezTo>
                    <a:cubicBezTo>
                      <a:pt x="5489" y="703"/>
                      <a:pt x="4934" y="529"/>
                      <a:pt x="4376" y="596"/>
                    </a:cubicBezTo>
                    <a:cubicBezTo>
                      <a:pt x="4174" y="620"/>
                      <a:pt x="3976" y="676"/>
                      <a:pt x="3773" y="673"/>
                    </a:cubicBezTo>
                    <a:cubicBezTo>
                      <a:pt x="3585" y="669"/>
                      <a:pt x="3401" y="615"/>
                      <a:pt x="3214" y="589"/>
                    </a:cubicBezTo>
                    <a:cubicBezTo>
                      <a:pt x="2484" y="489"/>
                      <a:pt x="1817" y="822"/>
                      <a:pt x="1113" y="918"/>
                    </a:cubicBezTo>
                    <a:cubicBezTo>
                      <a:pt x="807" y="960"/>
                      <a:pt x="273" y="1011"/>
                      <a:pt x="0" y="857"/>
                    </a:cubicBezTo>
                    <a:cubicBezTo>
                      <a:pt x="346" y="767"/>
                      <a:pt x="697" y="658"/>
                      <a:pt x="1044" y="568"/>
                    </a:cubicBezTo>
                    <a:cubicBezTo>
                      <a:pt x="1307" y="499"/>
                      <a:pt x="1571" y="431"/>
                      <a:pt x="1825" y="336"/>
                    </a:cubicBezTo>
                    <a:cubicBezTo>
                      <a:pt x="2110" y="230"/>
                      <a:pt x="2385" y="91"/>
                      <a:pt x="2683" y="34"/>
                    </a:cubicBezTo>
                    <a:cubicBezTo>
                      <a:pt x="3045" y="-35"/>
                      <a:pt x="3418" y="23"/>
                      <a:pt x="3786" y="28"/>
                    </a:cubicBezTo>
                    <a:cubicBezTo>
                      <a:pt x="4163" y="33"/>
                      <a:pt x="4543" y="-17"/>
                      <a:pt x="4915" y="43"/>
                    </a:cubicBezTo>
                    <a:cubicBezTo>
                      <a:pt x="5794" y="183"/>
                      <a:pt x="6534" y="912"/>
                      <a:pt x="7424" y="888"/>
                    </a:cubicBezTo>
                    <a:cubicBezTo>
                      <a:pt x="7372" y="934"/>
                      <a:pt x="7301" y="959"/>
                      <a:pt x="7232" y="955"/>
                    </a:cubicBezTo>
                    <a:lnTo>
                      <a:pt x="7682" y="838"/>
                    </a:lnTo>
                    <a:close/>
                  </a:path>
                </a:pathLst>
              </a:custGeom>
              <a:solidFill>
                <a:schemeClr val="accent3"/>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73" name="Google Shape;773;p31"/>
              <p:cNvSpPr/>
              <p:nvPr/>
            </p:nvSpPr>
            <p:spPr>
              <a:xfrm>
                <a:off x="3709665" y="2582155"/>
                <a:ext cx="45360" cy="197640"/>
              </a:xfrm>
              <a:custGeom>
                <a:avLst/>
                <a:gdLst/>
                <a:ahLst/>
                <a:cxnLst/>
                <a:rect l="l" t="t" r="r" b="b"/>
                <a:pathLst>
                  <a:path w="126" h="549" extrusionOk="0">
                    <a:moveTo>
                      <a:pt x="0" y="525"/>
                    </a:moveTo>
                    <a:cubicBezTo>
                      <a:pt x="54" y="357"/>
                      <a:pt x="91" y="180"/>
                      <a:pt x="109" y="0"/>
                    </a:cubicBezTo>
                    <a:cubicBezTo>
                      <a:pt x="129" y="180"/>
                      <a:pt x="131" y="364"/>
                      <a:pt x="112" y="549"/>
                    </a:cubicBezTo>
                    <a:lnTo>
                      <a:pt x="0" y="52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74" name="Google Shape;774;p31"/>
              <p:cNvSpPr/>
              <p:nvPr/>
            </p:nvSpPr>
            <p:spPr>
              <a:xfrm>
                <a:off x="4106025" y="2602675"/>
                <a:ext cx="44280" cy="169560"/>
              </a:xfrm>
              <a:custGeom>
                <a:avLst/>
                <a:gdLst/>
                <a:ahLst/>
                <a:cxnLst/>
                <a:rect l="l" t="t" r="r" b="b"/>
                <a:pathLst>
                  <a:path w="123" h="471" extrusionOk="0">
                    <a:moveTo>
                      <a:pt x="0" y="443"/>
                    </a:moveTo>
                    <a:cubicBezTo>
                      <a:pt x="54" y="305"/>
                      <a:pt x="87" y="155"/>
                      <a:pt x="94" y="0"/>
                    </a:cubicBezTo>
                    <a:cubicBezTo>
                      <a:pt x="125" y="152"/>
                      <a:pt x="131" y="311"/>
                      <a:pt x="112" y="471"/>
                    </a:cubicBezTo>
                    <a:lnTo>
                      <a:pt x="0" y="44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75" name="Google Shape;775;p31"/>
              <p:cNvSpPr/>
              <p:nvPr/>
            </p:nvSpPr>
            <p:spPr>
              <a:xfrm>
                <a:off x="3309345" y="2599795"/>
                <a:ext cx="41400" cy="152640"/>
              </a:xfrm>
              <a:custGeom>
                <a:avLst/>
                <a:gdLst/>
                <a:ahLst/>
                <a:cxnLst/>
                <a:rect l="l" t="t" r="r" b="b"/>
                <a:pathLst>
                  <a:path w="115" h="424" extrusionOk="0">
                    <a:moveTo>
                      <a:pt x="1" y="424"/>
                    </a:moveTo>
                    <a:cubicBezTo>
                      <a:pt x="8" y="279"/>
                      <a:pt x="29" y="137"/>
                      <a:pt x="62" y="0"/>
                    </a:cubicBezTo>
                    <a:cubicBezTo>
                      <a:pt x="67" y="141"/>
                      <a:pt x="84" y="280"/>
                      <a:pt x="115" y="414"/>
                    </a:cubicBezTo>
                    <a:lnTo>
                      <a:pt x="0" y="424"/>
                    </a:lnTo>
                    <a:lnTo>
                      <a:pt x="0" y="424"/>
                    </a:lnTo>
                    <a:lnTo>
                      <a:pt x="1" y="42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76" name="Google Shape;776;p31"/>
              <p:cNvSpPr/>
              <p:nvPr/>
            </p:nvSpPr>
            <p:spPr>
              <a:xfrm>
                <a:off x="3657825" y="2777275"/>
                <a:ext cx="117720" cy="957240"/>
              </a:xfrm>
              <a:custGeom>
                <a:avLst/>
                <a:gdLst/>
                <a:ahLst/>
                <a:cxnLst/>
                <a:rect l="l" t="t" r="r" b="b"/>
                <a:pathLst>
                  <a:path w="327" h="2659" extrusionOk="0">
                    <a:moveTo>
                      <a:pt x="327" y="37"/>
                    </a:moveTo>
                    <a:cubicBezTo>
                      <a:pt x="93" y="883"/>
                      <a:pt x="2" y="1774"/>
                      <a:pt x="63" y="2659"/>
                    </a:cubicBezTo>
                    <a:cubicBezTo>
                      <a:pt x="-49" y="1779"/>
                      <a:pt x="-9" y="876"/>
                      <a:pt x="179" y="0"/>
                    </a:cubicBezTo>
                    <a:lnTo>
                      <a:pt x="327" y="3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77" name="Google Shape;777;p31"/>
              <p:cNvSpPr/>
              <p:nvPr/>
            </p:nvSpPr>
            <p:spPr>
              <a:xfrm>
                <a:off x="3140145" y="2304595"/>
                <a:ext cx="1229040" cy="124560"/>
              </a:xfrm>
              <a:custGeom>
                <a:avLst/>
                <a:gdLst/>
                <a:ahLst/>
                <a:cxnLst/>
                <a:rect l="l" t="t" r="r" b="b"/>
                <a:pathLst>
                  <a:path w="3414" h="346" extrusionOk="0">
                    <a:moveTo>
                      <a:pt x="0" y="269"/>
                    </a:moveTo>
                    <a:cubicBezTo>
                      <a:pt x="304" y="148"/>
                      <a:pt x="615" y="-6"/>
                      <a:pt x="951" y="0"/>
                    </a:cubicBezTo>
                    <a:cubicBezTo>
                      <a:pt x="1062" y="2"/>
                      <a:pt x="1173" y="16"/>
                      <a:pt x="1282" y="31"/>
                    </a:cubicBezTo>
                    <a:cubicBezTo>
                      <a:pt x="1423" y="50"/>
                      <a:pt x="1564" y="72"/>
                      <a:pt x="1705" y="71"/>
                    </a:cubicBezTo>
                    <a:cubicBezTo>
                      <a:pt x="1848" y="68"/>
                      <a:pt x="1992" y="45"/>
                      <a:pt x="2137" y="39"/>
                    </a:cubicBezTo>
                    <a:cubicBezTo>
                      <a:pt x="2580" y="26"/>
                      <a:pt x="3015" y="164"/>
                      <a:pt x="3414" y="346"/>
                    </a:cubicBezTo>
                    <a:cubicBezTo>
                      <a:pt x="2995" y="235"/>
                      <a:pt x="2576" y="125"/>
                      <a:pt x="2143" y="150"/>
                    </a:cubicBezTo>
                    <a:cubicBezTo>
                      <a:pt x="1999" y="159"/>
                      <a:pt x="1854" y="184"/>
                      <a:pt x="1707" y="186"/>
                    </a:cubicBezTo>
                    <a:cubicBezTo>
                      <a:pt x="1554" y="188"/>
                      <a:pt x="1409" y="162"/>
                      <a:pt x="1266" y="138"/>
                    </a:cubicBezTo>
                    <a:cubicBezTo>
                      <a:pt x="923" y="76"/>
                      <a:pt x="765" y="72"/>
                      <a:pt x="422" y="160"/>
                    </a:cubicBezTo>
                    <a:cubicBezTo>
                      <a:pt x="284" y="194"/>
                      <a:pt x="140" y="238"/>
                      <a:pt x="0" y="2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78" name="Google Shape;778;p31"/>
              <p:cNvSpPr/>
              <p:nvPr/>
            </p:nvSpPr>
            <p:spPr>
              <a:xfrm>
                <a:off x="2346345" y="2505835"/>
                <a:ext cx="2769480" cy="208440"/>
              </a:xfrm>
              <a:custGeom>
                <a:avLst/>
                <a:gdLst/>
                <a:ahLst/>
                <a:cxnLst/>
                <a:rect l="l" t="t" r="r" b="b"/>
                <a:pathLst>
                  <a:path w="7693" h="579" extrusionOk="0">
                    <a:moveTo>
                      <a:pt x="12" y="371"/>
                    </a:moveTo>
                    <a:cubicBezTo>
                      <a:pt x="114" y="409"/>
                      <a:pt x="224" y="420"/>
                      <a:pt x="333" y="423"/>
                    </a:cubicBezTo>
                    <a:cubicBezTo>
                      <a:pt x="620" y="427"/>
                      <a:pt x="909" y="382"/>
                      <a:pt x="1192" y="331"/>
                    </a:cubicBezTo>
                    <a:cubicBezTo>
                      <a:pt x="1429" y="286"/>
                      <a:pt x="1658" y="220"/>
                      <a:pt x="1896" y="170"/>
                    </a:cubicBezTo>
                    <a:cubicBezTo>
                      <a:pt x="2256" y="95"/>
                      <a:pt x="2632" y="49"/>
                      <a:pt x="3003" y="60"/>
                    </a:cubicBezTo>
                    <a:cubicBezTo>
                      <a:pt x="3085" y="63"/>
                      <a:pt x="3168" y="70"/>
                      <a:pt x="3250" y="81"/>
                    </a:cubicBezTo>
                    <a:cubicBezTo>
                      <a:pt x="3448" y="108"/>
                      <a:pt x="3646" y="156"/>
                      <a:pt x="3845" y="132"/>
                    </a:cubicBezTo>
                    <a:cubicBezTo>
                      <a:pt x="4006" y="113"/>
                      <a:pt x="4156" y="65"/>
                      <a:pt x="4317" y="34"/>
                    </a:cubicBezTo>
                    <a:cubicBezTo>
                      <a:pt x="4421" y="15"/>
                      <a:pt x="4529" y="3"/>
                      <a:pt x="4634" y="1"/>
                    </a:cubicBezTo>
                    <a:cubicBezTo>
                      <a:pt x="5031" y="-10"/>
                      <a:pt x="5426" y="74"/>
                      <a:pt x="5805" y="175"/>
                    </a:cubicBezTo>
                    <a:cubicBezTo>
                      <a:pt x="6114" y="258"/>
                      <a:pt x="6421" y="348"/>
                      <a:pt x="6739" y="394"/>
                    </a:cubicBezTo>
                    <a:cubicBezTo>
                      <a:pt x="7054" y="440"/>
                      <a:pt x="7374" y="443"/>
                      <a:pt x="7683" y="351"/>
                    </a:cubicBezTo>
                    <a:lnTo>
                      <a:pt x="7693" y="372"/>
                    </a:lnTo>
                    <a:cubicBezTo>
                      <a:pt x="7137" y="690"/>
                      <a:pt x="6456" y="582"/>
                      <a:pt x="5862" y="443"/>
                    </a:cubicBezTo>
                    <a:cubicBezTo>
                      <a:pt x="5441" y="346"/>
                      <a:pt x="5011" y="210"/>
                      <a:pt x="4576" y="209"/>
                    </a:cubicBezTo>
                    <a:cubicBezTo>
                      <a:pt x="4541" y="210"/>
                      <a:pt x="4494" y="209"/>
                      <a:pt x="4460" y="212"/>
                    </a:cubicBezTo>
                    <a:cubicBezTo>
                      <a:pt x="4257" y="219"/>
                      <a:pt x="4055" y="263"/>
                      <a:pt x="3850" y="259"/>
                    </a:cubicBezTo>
                    <a:cubicBezTo>
                      <a:pt x="3684" y="258"/>
                      <a:pt x="3518" y="211"/>
                      <a:pt x="3358" y="176"/>
                    </a:cubicBezTo>
                    <a:cubicBezTo>
                      <a:pt x="3220" y="145"/>
                      <a:pt x="3081" y="128"/>
                      <a:pt x="2941" y="131"/>
                    </a:cubicBezTo>
                    <a:cubicBezTo>
                      <a:pt x="2596" y="135"/>
                      <a:pt x="2271" y="257"/>
                      <a:pt x="1945" y="358"/>
                    </a:cubicBezTo>
                    <a:cubicBezTo>
                      <a:pt x="1633" y="455"/>
                      <a:pt x="1305" y="531"/>
                      <a:pt x="975" y="551"/>
                    </a:cubicBezTo>
                    <a:cubicBezTo>
                      <a:pt x="683" y="567"/>
                      <a:pt x="351" y="570"/>
                      <a:pt x="81" y="441"/>
                    </a:cubicBezTo>
                    <a:lnTo>
                      <a:pt x="53" y="426"/>
                    </a:lnTo>
                    <a:lnTo>
                      <a:pt x="26" y="409"/>
                    </a:lnTo>
                    <a:cubicBezTo>
                      <a:pt x="17" y="403"/>
                      <a:pt x="9" y="397"/>
                      <a:pt x="0" y="391"/>
                    </a:cubicBezTo>
                    <a:lnTo>
                      <a:pt x="12" y="37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779"/>
        <p:cNvGrpSpPr/>
        <p:nvPr/>
      </p:nvGrpSpPr>
      <p:grpSpPr>
        <a:xfrm>
          <a:off x="0" y="0"/>
          <a:ext cx="0" cy="0"/>
          <a:chOff x="0" y="0"/>
          <a:chExt cx="0" cy="0"/>
        </a:xfrm>
      </p:grpSpPr>
      <p:pic>
        <p:nvPicPr>
          <p:cNvPr id="780" name="Google Shape;780;p32"/>
          <p:cNvPicPr preferRelativeResize="0"/>
          <p:nvPr/>
        </p:nvPicPr>
        <p:blipFill>
          <a:blip r:embed="rId2">
            <a:alphaModFix amt="12000"/>
          </a:blip>
          <a:stretch>
            <a:fillRect/>
          </a:stretch>
        </p:blipFill>
        <p:spPr>
          <a:xfrm>
            <a:off x="2" y="0"/>
            <a:ext cx="9144000" cy="5143500"/>
          </a:xfrm>
          <a:prstGeom prst="rect">
            <a:avLst/>
          </a:prstGeom>
          <a:noFill/>
          <a:ln>
            <a:noFill/>
          </a:ln>
        </p:spPr>
      </p:pic>
      <p:grpSp>
        <p:nvGrpSpPr>
          <p:cNvPr id="781" name="Google Shape;781;p32"/>
          <p:cNvGrpSpPr/>
          <p:nvPr/>
        </p:nvGrpSpPr>
        <p:grpSpPr>
          <a:xfrm>
            <a:off x="-150" y="-7571"/>
            <a:ext cx="9144005" cy="98546"/>
            <a:chOff x="-150" y="-7571"/>
            <a:chExt cx="9144005" cy="98546"/>
          </a:xfrm>
        </p:grpSpPr>
        <p:sp>
          <p:nvSpPr>
            <p:cNvPr id="782" name="Google Shape;782;p32"/>
            <p:cNvSpPr/>
            <p:nvPr/>
          </p:nvSpPr>
          <p:spPr>
            <a:xfrm rot="-5400000">
              <a:off x="4547550" y="-4505325"/>
              <a:ext cx="48600" cy="91440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783" name="Google Shape;783;p32"/>
            <p:cNvSpPr/>
            <p:nvPr/>
          </p:nvSpPr>
          <p:spPr>
            <a:xfrm rot="-5400000">
              <a:off x="883094" y="-890771"/>
              <a:ext cx="62400" cy="18288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784" name="Google Shape;784;p32"/>
            <p:cNvSpPr/>
            <p:nvPr/>
          </p:nvSpPr>
          <p:spPr>
            <a:xfrm rot="-5400000">
              <a:off x="2711885" y="-890771"/>
              <a:ext cx="62400" cy="18288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785" name="Google Shape;785;p32"/>
            <p:cNvSpPr/>
            <p:nvPr/>
          </p:nvSpPr>
          <p:spPr>
            <a:xfrm rot="-5400000">
              <a:off x="4540675" y="-890771"/>
              <a:ext cx="62400" cy="18288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786" name="Google Shape;786;p32"/>
            <p:cNvSpPr/>
            <p:nvPr/>
          </p:nvSpPr>
          <p:spPr>
            <a:xfrm rot="-5400000">
              <a:off x="6369465" y="-890771"/>
              <a:ext cx="62400" cy="18288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sp>
          <p:nvSpPr>
            <p:cNvPr id="787" name="Google Shape;787;p32"/>
            <p:cNvSpPr/>
            <p:nvPr/>
          </p:nvSpPr>
          <p:spPr>
            <a:xfrm rot="-5400000">
              <a:off x="8198255" y="-890771"/>
              <a:ext cx="62400" cy="1828800"/>
            </a:xfrm>
            <a:prstGeom prst="rect">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Figtree"/>
                <a:ea typeface="Figtree"/>
                <a:cs typeface="Figtree"/>
                <a:sym typeface="Figtree"/>
              </a:endParaRPr>
            </a:p>
          </p:txBody>
        </p:sp>
      </p:grpSp>
      <p:grpSp>
        <p:nvGrpSpPr>
          <p:cNvPr id="788" name="Google Shape;788;p32"/>
          <p:cNvGrpSpPr/>
          <p:nvPr/>
        </p:nvGrpSpPr>
        <p:grpSpPr>
          <a:xfrm rot="-690377" flipH="1">
            <a:off x="7494188" y="3730091"/>
            <a:ext cx="1531442" cy="1339722"/>
            <a:chOff x="201537" y="1256434"/>
            <a:chExt cx="3006742" cy="2630330"/>
          </a:xfrm>
        </p:grpSpPr>
        <p:grpSp>
          <p:nvGrpSpPr>
            <p:cNvPr id="789" name="Google Shape;789;p32"/>
            <p:cNvGrpSpPr/>
            <p:nvPr/>
          </p:nvGrpSpPr>
          <p:grpSpPr>
            <a:xfrm flipH="1">
              <a:off x="619230" y="1554336"/>
              <a:ext cx="2172421" cy="2172567"/>
              <a:chOff x="475656" y="2998660"/>
              <a:chExt cx="1168974" cy="1168989"/>
            </a:xfrm>
          </p:grpSpPr>
          <p:sp>
            <p:nvSpPr>
              <p:cNvPr id="790" name="Google Shape;790;p32"/>
              <p:cNvSpPr/>
              <p:nvPr/>
            </p:nvSpPr>
            <p:spPr>
              <a:xfrm rot="-407639" flipH="1">
                <a:off x="534184" y="3057188"/>
                <a:ext cx="1051919" cy="1051934"/>
              </a:xfrm>
              <a:custGeom>
                <a:avLst/>
                <a:gdLst/>
                <a:ahLst/>
                <a:cxnLst/>
                <a:rect l="l" t="t" r="r" b="b"/>
                <a:pathLst>
                  <a:path w="6175" h="6175" extrusionOk="0">
                    <a:moveTo>
                      <a:pt x="6175" y="3088"/>
                    </a:moveTo>
                    <a:cubicBezTo>
                      <a:pt x="6175" y="3630"/>
                      <a:pt x="6033" y="4163"/>
                      <a:pt x="5762" y="4632"/>
                    </a:cubicBezTo>
                    <a:cubicBezTo>
                      <a:pt x="5491" y="5102"/>
                      <a:pt x="5100" y="5491"/>
                      <a:pt x="4631" y="5762"/>
                    </a:cubicBezTo>
                    <a:cubicBezTo>
                      <a:pt x="4161" y="6033"/>
                      <a:pt x="3629" y="6175"/>
                      <a:pt x="3087" y="6175"/>
                    </a:cubicBezTo>
                    <a:cubicBezTo>
                      <a:pt x="2544" y="6175"/>
                      <a:pt x="2013" y="6033"/>
                      <a:pt x="1544" y="5762"/>
                    </a:cubicBezTo>
                    <a:cubicBezTo>
                      <a:pt x="1074" y="5491"/>
                      <a:pt x="684" y="5102"/>
                      <a:pt x="413" y="4632"/>
                    </a:cubicBezTo>
                    <a:cubicBezTo>
                      <a:pt x="142" y="4163"/>
                      <a:pt x="0" y="3630"/>
                      <a:pt x="0" y="3088"/>
                    </a:cubicBezTo>
                    <a:cubicBezTo>
                      <a:pt x="0" y="2546"/>
                      <a:pt x="142" y="2013"/>
                      <a:pt x="413" y="1544"/>
                    </a:cubicBezTo>
                    <a:cubicBezTo>
                      <a:pt x="684" y="1075"/>
                      <a:pt x="1074" y="685"/>
                      <a:pt x="1544" y="414"/>
                    </a:cubicBezTo>
                    <a:cubicBezTo>
                      <a:pt x="2013" y="143"/>
                      <a:pt x="2545" y="0"/>
                      <a:pt x="3087" y="0"/>
                    </a:cubicBezTo>
                    <a:cubicBezTo>
                      <a:pt x="3630" y="0"/>
                      <a:pt x="4161" y="143"/>
                      <a:pt x="4631" y="414"/>
                    </a:cubicBezTo>
                    <a:cubicBezTo>
                      <a:pt x="5100" y="685"/>
                      <a:pt x="5491" y="1075"/>
                      <a:pt x="5762" y="1544"/>
                    </a:cubicBezTo>
                    <a:cubicBezTo>
                      <a:pt x="6033" y="2013"/>
                      <a:pt x="6175" y="2546"/>
                      <a:pt x="6175" y="308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91" name="Google Shape;791;p32"/>
              <p:cNvSpPr/>
              <p:nvPr/>
            </p:nvSpPr>
            <p:spPr>
              <a:xfrm>
                <a:off x="529907" y="3019859"/>
                <a:ext cx="1051500" cy="1051500"/>
              </a:xfrm>
              <a:prstGeom prst="ellipse">
                <a:avLst/>
              </a:prstGeom>
              <a:solidFill>
                <a:schemeClr val="accent1"/>
              </a:solidFill>
              <a:ln>
                <a:noFill/>
              </a:ln>
            </p:spPr>
            <p:txBody>
              <a:bodyPr spcFirstLastPara="1" wrap="square" lIns="91425" tIns="91425" rIns="91425" bIns="91425" anchor="ctr" anchorCtr="1">
                <a:noAutofit/>
              </a:bodyPr>
              <a:lstStyle/>
              <a:p>
                <a:pPr marL="0" lvl="0" indent="0" algn="ctr" rtl="0">
                  <a:spcBef>
                    <a:spcPts val="0"/>
                  </a:spcBef>
                  <a:spcAft>
                    <a:spcPts val="0"/>
                  </a:spcAft>
                  <a:buNone/>
                </a:pPr>
                <a:endParaRPr>
                  <a:latin typeface="Figtree"/>
                  <a:ea typeface="Figtree"/>
                  <a:cs typeface="Figtree"/>
                  <a:sym typeface="Figtree"/>
                </a:endParaRPr>
              </a:p>
            </p:txBody>
          </p:sp>
        </p:grpSp>
        <p:grpSp>
          <p:nvGrpSpPr>
            <p:cNvPr id="792" name="Google Shape;792;p32"/>
            <p:cNvGrpSpPr/>
            <p:nvPr/>
          </p:nvGrpSpPr>
          <p:grpSpPr>
            <a:xfrm rot="-2105544" flipH="1">
              <a:off x="306587" y="1946741"/>
              <a:ext cx="2796641" cy="1249716"/>
              <a:chOff x="5349280" y="243485"/>
              <a:chExt cx="2794680" cy="1248840"/>
            </a:xfrm>
          </p:grpSpPr>
          <p:sp>
            <p:nvSpPr>
              <p:cNvPr id="793" name="Google Shape;793;p32"/>
              <p:cNvSpPr/>
              <p:nvPr/>
            </p:nvSpPr>
            <p:spPr>
              <a:xfrm>
                <a:off x="5359720" y="304685"/>
                <a:ext cx="2784240" cy="1187640"/>
              </a:xfrm>
              <a:custGeom>
                <a:avLst/>
                <a:gdLst/>
                <a:ahLst/>
                <a:cxnLst/>
                <a:rect l="l" t="t" r="r" b="b"/>
                <a:pathLst>
                  <a:path w="7734" h="3299" extrusionOk="0">
                    <a:moveTo>
                      <a:pt x="4828" y="2656"/>
                    </a:moveTo>
                    <a:cubicBezTo>
                      <a:pt x="4973" y="2616"/>
                      <a:pt x="5110" y="2554"/>
                      <a:pt x="5235" y="2472"/>
                    </a:cubicBezTo>
                    <a:cubicBezTo>
                      <a:pt x="5931" y="2173"/>
                      <a:pt x="6628" y="1873"/>
                      <a:pt x="7324" y="1574"/>
                    </a:cubicBezTo>
                    <a:cubicBezTo>
                      <a:pt x="7479" y="1507"/>
                      <a:pt x="7646" y="1484"/>
                      <a:pt x="7705" y="1329"/>
                    </a:cubicBezTo>
                    <a:cubicBezTo>
                      <a:pt x="7756" y="1196"/>
                      <a:pt x="7727" y="993"/>
                      <a:pt x="7706" y="857"/>
                    </a:cubicBezTo>
                    <a:cubicBezTo>
                      <a:pt x="7662" y="582"/>
                      <a:pt x="7541" y="318"/>
                      <a:pt x="7357" y="109"/>
                    </a:cubicBezTo>
                    <a:cubicBezTo>
                      <a:pt x="7384" y="129"/>
                      <a:pt x="7408" y="155"/>
                      <a:pt x="7423" y="187"/>
                    </a:cubicBezTo>
                    <a:cubicBezTo>
                      <a:pt x="7416" y="163"/>
                      <a:pt x="7404" y="141"/>
                      <a:pt x="7389" y="121"/>
                    </a:cubicBezTo>
                    <a:cubicBezTo>
                      <a:pt x="7373" y="101"/>
                      <a:pt x="7354" y="84"/>
                      <a:pt x="7333" y="69"/>
                    </a:cubicBezTo>
                    <a:cubicBezTo>
                      <a:pt x="7322" y="62"/>
                      <a:pt x="7311" y="55"/>
                      <a:pt x="7300" y="49"/>
                    </a:cubicBezTo>
                    <a:cubicBezTo>
                      <a:pt x="7279" y="30"/>
                      <a:pt x="7257" y="14"/>
                      <a:pt x="7231" y="6"/>
                    </a:cubicBezTo>
                    <a:cubicBezTo>
                      <a:pt x="7196" y="-5"/>
                      <a:pt x="7160" y="1"/>
                      <a:pt x="7124" y="14"/>
                    </a:cubicBezTo>
                    <a:cubicBezTo>
                      <a:pt x="7094" y="16"/>
                      <a:pt x="7063" y="21"/>
                      <a:pt x="7034" y="29"/>
                    </a:cubicBezTo>
                    <a:cubicBezTo>
                      <a:pt x="6983" y="43"/>
                      <a:pt x="6937" y="66"/>
                      <a:pt x="6893" y="91"/>
                    </a:cubicBezTo>
                    <a:cubicBezTo>
                      <a:pt x="6804" y="143"/>
                      <a:pt x="6729" y="209"/>
                      <a:pt x="6651" y="268"/>
                    </a:cubicBezTo>
                    <a:cubicBezTo>
                      <a:pt x="6574" y="328"/>
                      <a:pt x="6497" y="389"/>
                      <a:pt x="6418" y="447"/>
                    </a:cubicBezTo>
                    <a:cubicBezTo>
                      <a:pt x="6262" y="566"/>
                      <a:pt x="6104" y="681"/>
                      <a:pt x="5943" y="793"/>
                    </a:cubicBezTo>
                    <a:cubicBezTo>
                      <a:pt x="5782" y="905"/>
                      <a:pt x="5618" y="1014"/>
                      <a:pt x="5453" y="1121"/>
                    </a:cubicBezTo>
                    <a:cubicBezTo>
                      <a:pt x="5510" y="1096"/>
                      <a:pt x="5567" y="1069"/>
                      <a:pt x="5623" y="1041"/>
                    </a:cubicBezTo>
                    <a:cubicBezTo>
                      <a:pt x="5312" y="1211"/>
                      <a:pt x="4964" y="1326"/>
                      <a:pt x="4621" y="1304"/>
                    </a:cubicBezTo>
                    <a:cubicBezTo>
                      <a:pt x="4644" y="1305"/>
                      <a:pt x="4668" y="1305"/>
                      <a:pt x="4692" y="1304"/>
                    </a:cubicBezTo>
                    <a:cubicBezTo>
                      <a:pt x="4491" y="1296"/>
                      <a:pt x="4302" y="1229"/>
                      <a:pt x="4114" y="1163"/>
                    </a:cubicBezTo>
                    <a:lnTo>
                      <a:pt x="4023" y="1133"/>
                    </a:lnTo>
                    <a:cubicBezTo>
                      <a:pt x="3983" y="1116"/>
                      <a:pt x="3944" y="1100"/>
                      <a:pt x="3904" y="1084"/>
                    </a:cubicBezTo>
                    <a:cubicBezTo>
                      <a:pt x="3789" y="1038"/>
                      <a:pt x="3671" y="1002"/>
                      <a:pt x="3550" y="973"/>
                    </a:cubicBezTo>
                    <a:lnTo>
                      <a:pt x="3548" y="972"/>
                    </a:lnTo>
                    <a:cubicBezTo>
                      <a:pt x="3454" y="940"/>
                      <a:pt x="3361" y="904"/>
                      <a:pt x="3260" y="880"/>
                    </a:cubicBezTo>
                    <a:cubicBezTo>
                      <a:pt x="3210" y="868"/>
                      <a:pt x="3159" y="860"/>
                      <a:pt x="3107" y="855"/>
                    </a:cubicBezTo>
                    <a:cubicBezTo>
                      <a:pt x="3056" y="851"/>
                      <a:pt x="3005" y="849"/>
                      <a:pt x="2955" y="850"/>
                    </a:cubicBezTo>
                    <a:cubicBezTo>
                      <a:pt x="2853" y="851"/>
                      <a:pt x="2752" y="861"/>
                      <a:pt x="2653" y="870"/>
                    </a:cubicBezTo>
                    <a:lnTo>
                      <a:pt x="2355" y="900"/>
                    </a:lnTo>
                    <a:cubicBezTo>
                      <a:pt x="1958" y="944"/>
                      <a:pt x="1558" y="1004"/>
                      <a:pt x="1176" y="1131"/>
                    </a:cubicBezTo>
                    <a:cubicBezTo>
                      <a:pt x="985" y="1195"/>
                      <a:pt x="800" y="1275"/>
                      <a:pt x="626" y="1375"/>
                    </a:cubicBezTo>
                    <a:cubicBezTo>
                      <a:pt x="539" y="1425"/>
                      <a:pt x="454" y="1477"/>
                      <a:pt x="368" y="1529"/>
                    </a:cubicBezTo>
                    <a:cubicBezTo>
                      <a:pt x="283" y="1581"/>
                      <a:pt x="198" y="1633"/>
                      <a:pt x="113" y="1687"/>
                    </a:cubicBezTo>
                    <a:cubicBezTo>
                      <a:pt x="151" y="1668"/>
                      <a:pt x="188" y="1648"/>
                      <a:pt x="225" y="1629"/>
                    </a:cubicBezTo>
                    <a:cubicBezTo>
                      <a:pt x="198" y="1647"/>
                      <a:pt x="172" y="1666"/>
                      <a:pt x="146" y="1685"/>
                    </a:cubicBezTo>
                    <a:cubicBezTo>
                      <a:pt x="132" y="1695"/>
                      <a:pt x="118" y="1706"/>
                      <a:pt x="103" y="1717"/>
                    </a:cubicBezTo>
                    <a:cubicBezTo>
                      <a:pt x="89" y="1729"/>
                      <a:pt x="75" y="1740"/>
                      <a:pt x="61" y="1751"/>
                    </a:cubicBezTo>
                    <a:cubicBezTo>
                      <a:pt x="46" y="1762"/>
                      <a:pt x="32" y="1773"/>
                      <a:pt x="17" y="1786"/>
                    </a:cubicBezTo>
                    <a:cubicBezTo>
                      <a:pt x="18" y="1786"/>
                      <a:pt x="18" y="1786"/>
                      <a:pt x="19" y="1786"/>
                    </a:cubicBezTo>
                    <a:cubicBezTo>
                      <a:pt x="13" y="1791"/>
                      <a:pt x="6" y="1796"/>
                      <a:pt x="1" y="1801"/>
                    </a:cubicBezTo>
                    <a:cubicBezTo>
                      <a:pt x="-5" y="1806"/>
                      <a:pt x="70" y="1862"/>
                      <a:pt x="77" y="1865"/>
                    </a:cubicBezTo>
                    <a:cubicBezTo>
                      <a:pt x="106" y="1881"/>
                      <a:pt x="131" y="1887"/>
                      <a:pt x="163" y="1889"/>
                    </a:cubicBezTo>
                    <a:cubicBezTo>
                      <a:pt x="172" y="1890"/>
                      <a:pt x="181" y="1890"/>
                      <a:pt x="190" y="1891"/>
                    </a:cubicBezTo>
                    <a:cubicBezTo>
                      <a:pt x="202" y="1892"/>
                      <a:pt x="213" y="1893"/>
                      <a:pt x="224" y="1894"/>
                    </a:cubicBezTo>
                    <a:cubicBezTo>
                      <a:pt x="300" y="1895"/>
                      <a:pt x="374" y="1875"/>
                      <a:pt x="444" y="1849"/>
                    </a:cubicBezTo>
                    <a:cubicBezTo>
                      <a:pt x="479" y="1836"/>
                      <a:pt x="513" y="1821"/>
                      <a:pt x="546" y="1806"/>
                    </a:cubicBezTo>
                    <a:cubicBezTo>
                      <a:pt x="579" y="1791"/>
                      <a:pt x="613" y="1779"/>
                      <a:pt x="648" y="1766"/>
                    </a:cubicBezTo>
                    <a:cubicBezTo>
                      <a:pt x="716" y="1741"/>
                      <a:pt x="787" y="1717"/>
                      <a:pt x="855" y="1684"/>
                    </a:cubicBezTo>
                    <a:cubicBezTo>
                      <a:pt x="889" y="1667"/>
                      <a:pt x="920" y="1648"/>
                      <a:pt x="952" y="1632"/>
                    </a:cubicBezTo>
                    <a:cubicBezTo>
                      <a:pt x="985" y="1617"/>
                      <a:pt x="1018" y="1606"/>
                      <a:pt x="1052" y="1598"/>
                    </a:cubicBezTo>
                    <a:cubicBezTo>
                      <a:pt x="1100" y="1588"/>
                      <a:pt x="1150" y="1581"/>
                      <a:pt x="1200" y="1575"/>
                    </a:cubicBezTo>
                    <a:cubicBezTo>
                      <a:pt x="1199" y="1577"/>
                      <a:pt x="1198" y="1578"/>
                      <a:pt x="1196" y="1581"/>
                    </a:cubicBezTo>
                    <a:cubicBezTo>
                      <a:pt x="1190" y="1587"/>
                      <a:pt x="1184" y="1594"/>
                      <a:pt x="1178" y="1601"/>
                    </a:cubicBezTo>
                    <a:cubicBezTo>
                      <a:pt x="1144" y="1624"/>
                      <a:pt x="1111" y="1646"/>
                      <a:pt x="1078" y="1667"/>
                    </a:cubicBezTo>
                    <a:cubicBezTo>
                      <a:pt x="1033" y="1697"/>
                      <a:pt x="986" y="1723"/>
                      <a:pt x="941" y="1755"/>
                    </a:cubicBezTo>
                    <a:cubicBezTo>
                      <a:pt x="897" y="1787"/>
                      <a:pt x="856" y="1822"/>
                      <a:pt x="813" y="1852"/>
                    </a:cubicBezTo>
                    <a:lnTo>
                      <a:pt x="680" y="1943"/>
                    </a:lnTo>
                    <a:cubicBezTo>
                      <a:pt x="592" y="2004"/>
                      <a:pt x="504" y="2065"/>
                      <a:pt x="417" y="2130"/>
                    </a:cubicBezTo>
                    <a:cubicBezTo>
                      <a:pt x="374" y="2162"/>
                      <a:pt x="331" y="2194"/>
                      <a:pt x="287" y="2225"/>
                    </a:cubicBezTo>
                    <a:cubicBezTo>
                      <a:pt x="243" y="2257"/>
                      <a:pt x="200" y="2289"/>
                      <a:pt x="157" y="2323"/>
                    </a:cubicBezTo>
                    <a:cubicBezTo>
                      <a:pt x="223" y="2286"/>
                      <a:pt x="287" y="2247"/>
                      <a:pt x="350" y="2208"/>
                    </a:cubicBezTo>
                    <a:cubicBezTo>
                      <a:pt x="325" y="2225"/>
                      <a:pt x="300" y="2242"/>
                      <a:pt x="273" y="2256"/>
                    </a:cubicBezTo>
                    <a:cubicBezTo>
                      <a:pt x="261" y="2262"/>
                      <a:pt x="149" y="2326"/>
                      <a:pt x="151" y="2333"/>
                    </a:cubicBezTo>
                    <a:cubicBezTo>
                      <a:pt x="166" y="2379"/>
                      <a:pt x="209" y="2411"/>
                      <a:pt x="255" y="2427"/>
                    </a:cubicBezTo>
                    <a:cubicBezTo>
                      <a:pt x="338" y="2457"/>
                      <a:pt x="431" y="2448"/>
                      <a:pt x="514" y="2418"/>
                    </a:cubicBezTo>
                    <a:cubicBezTo>
                      <a:pt x="597" y="2388"/>
                      <a:pt x="671" y="2339"/>
                      <a:pt x="745" y="2291"/>
                    </a:cubicBezTo>
                    <a:cubicBezTo>
                      <a:pt x="810" y="2250"/>
                      <a:pt x="874" y="2207"/>
                      <a:pt x="938" y="2165"/>
                    </a:cubicBezTo>
                    <a:cubicBezTo>
                      <a:pt x="990" y="2131"/>
                      <a:pt x="1042" y="2087"/>
                      <a:pt x="1097" y="2061"/>
                    </a:cubicBezTo>
                    <a:cubicBezTo>
                      <a:pt x="1159" y="2032"/>
                      <a:pt x="1219" y="2005"/>
                      <a:pt x="1277" y="1969"/>
                    </a:cubicBezTo>
                    <a:cubicBezTo>
                      <a:pt x="1305" y="1951"/>
                      <a:pt x="1333" y="1933"/>
                      <a:pt x="1359" y="1913"/>
                    </a:cubicBezTo>
                    <a:cubicBezTo>
                      <a:pt x="1362" y="1911"/>
                      <a:pt x="1366" y="1908"/>
                      <a:pt x="1371" y="1905"/>
                    </a:cubicBezTo>
                    <a:cubicBezTo>
                      <a:pt x="1330" y="1947"/>
                      <a:pt x="1292" y="1993"/>
                      <a:pt x="1257" y="2039"/>
                    </a:cubicBezTo>
                    <a:cubicBezTo>
                      <a:pt x="1222" y="2086"/>
                      <a:pt x="1189" y="2134"/>
                      <a:pt x="1155" y="2181"/>
                    </a:cubicBezTo>
                    <a:cubicBezTo>
                      <a:pt x="1120" y="2229"/>
                      <a:pt x="1090" y="2282"/>
                      <a:pt x="1068" y="2337"/>
                    </a:cubicBezTo>
                    <a:cubicBezTo>
                      <a:pt x="1046" y="2392"/>
                      <a:pt x="1030" y="2450"/>
                      <a:pt x="1022" y="2508"/>
                    </a:cubicBezTo>
                    <a:cubicBezTo>
                      <a:pt x="1015" y="2568"/>
                      <a:pt x="1014" y="2627"/>
                      <a:pt x="1022" y="2685"/>
                    </a:cubicBezTo>
                    <a:cubicBezTo>
                      <a:pt x="1022" y="2632"/>
                      <a:pt x="1027" y="2579"/>
                      <a:pt x="1038" y="2528"/>
                    </a:cubicBezTo>
                    <a:cubicBezTo>
                      <a:pt x="1034" y="2558"/>
                      <a:pt x="1031" y="2588"/>
                      <a:pt x="1030" y="2618"/>
                    </a:cubicBezTo>
                    <a:cubicBezTo>
                      <a:pt x="1028" y="2636"/>
                      <a:pt x="1015" y="2804"/>
                      <a:pt x="1028" y="2808"/>
                    </a:cubicBezTo>
                    <a:cubicBezTo>
                      <a:pt x="1080" y="2823"/>
                      <a:pt x="1135" y="2789"/>
                      <a:pt x="1170" y="2748"/>
                    </a:cubicBezTo>
                    <a:cubicBezTo>
                      <a:pt x="1282" y="2614"/>
                      <a:pt x="1269" y="2398"/>
                      <a:pt x="1401" y="2283"/>
                    </a:cubicBezTo>
                    <a:cubicBezTo>
                      <a:pt x="1447" y="2242"/>
                      <a:pt x="1506" y="2220"/>
                      <a:pt x="1560" y="2193"/>
                    </a:cubicBezTo>
                    <a:cubicBezTo>
                      <a:pt x="1651" y="2147"/>
                      <a:pt x="1733" y="2085"/>
                      <a:pt x="1802" y="2010"/>
                    </a:cubicBezTo>
                    <a:cubicBezTo>
                      <a:pt x="1803" y="2010"/>
                      <a:pt x="1804" y="2010"/>
                      <a:pt x="1806" y="2009"/>
                    </a:cubicBezTo>
                    <a:lnTo>
                      <a:pt x="1805" y="2010"/>
                    </a:lnTo>
                    <a:cubicBezTo>
                      <a:pt x="1784" y="2032"/>
                      <a:pt x="1769" y="2058"/>
                      <a:pt x="1758" y="2083"/>
                    </a:cubicBezTo>
                    <a:cubicBezTo>
                      <a:pt x="1747" y="2106"/>
                      <a:pt x="1734" y="2128"/>
                      <a:pt x="1721" y="2153"/>
                    </a:cubicBezTo>
                    <a:cubicBezTo>
                      <a:pt x="1708" y="2178"/>
                      <a:pt x="1699" y="2202"/>
                      <a:pt x="1688" y="2227"/>
                    </a:cubicBezTo>
                    <a:lnTo>
                      <a:pt x="1625" y="2375"/>
                    </a:lnTo>
                    <a:cubicBezTo>
                      <a:pt x="1605" y="2426"/>
                      <a:pt x="1588" y="2478"/>
                      <a:pt x="1577" y="2531"/>
                    </a:cubicBezTo>
                    <a:cubicBezTo>
                      <a:pt x="1565" y="2583"/>
                      <a:pt x="1557" y="2638"/>
                      <a:pt x="1555" y="2691"/>
                    </a:cubicBezTo>
                    <a:cubicBezTo>
                      <a:pt x="1553" y="2729"/>
                      <a:pt x="1555" y="2767"/>
                      <a:pt x="1559" y="2804"/>
                    </a:cubicBezTo>
                    <a:cubicBezTo>
                      <a:pt x="1562" y="2839"/>
                      <a:pt x="1567" y="2873"/>
                      <a:pt x="1574" y="2906"/>
                    </a:cubicBezTo>
                    <a:cubicBezTo>
                      <a:pt x="1577" y="2917"/>
                      <a:pt x="1581" y="2930"/>
                      <a:pt x="1592" y="2933"/>
                    </a:cubicBezTo>
                    <a:cubicBezTo>
                      <a:pt x="1599" y="2934"/>
                      <a:pt x="1606" y="2932"/>
                      <a:pt x="1613" y="2929"/>
                    </a:cubicBezTo>
                    <a:cubicBezTo>
                      <a:pt x="1677" y="2898"/>
                      <a:pt x="1730" y="2809"/>
                      <a:pt x="1756" y="2745"/>
                    </a:cubicBezTo>
                    <a:cubicBezTo>
                      <a:pt x="1790" y="2658"/>
                      <a:pt x="1798" y="2564"/>
                      <a:pt x="1804" y="2471"/>
                    </a:cubicBezTo>
                    <a:cubicBezTo>
                      <a:pt x="1874" y="2390"/>
                      <a:pt x="1944" y="2309"/>
                      <a:pt x="2015" y="2228"/>
                    </a:cubicBezTo>
                    <a:cubicBezTo>
                      <a:pt x="2031" y="2209"/>
                      <a:pt x="2046" y="2191"/>
                      <a:pt x="2067" y="2180"/>
                    </a:cubicBezTo>
                    <a:cubicBezTo>
                      <a:pt x="2090" y="2168"/>
                      <a:pt x="2116" y="2167"/>
                      <a:pt x="2142" y="2165"/>
                    </a:cubicBezTo>
                    <a:cubicBezTo>
                      <a:pt x="2346" y="2156"/>
                      <a:pt x="2394" y="2116"/>
                      <a:pt x="2599" y="2117"/>
                    </a:cubicBezTo>
                    <a:cubicBezTo>
                      <a:pt x="2775" y="2119"/>
                      <a:pt x="3018" y="2061"/>
                      <a:pt x="3255" y="2099"/>
                    </a:cubicBezTo>
                    <a:cubicBezTo>
                      <a:pt x="3251" y="2106"/>
                      <a:pt x="3246" y="2113"/>
                      <a:pt x="3240" y="2119"/>
                    </a:cubicBezTo>
                    <a:cubicBezTo>
                      <a:pt x="3207" y="2159"/>
                      <a:pt x="3165" y="2192"/>
                      <a:pt x="3122" y="2224"/>
                    </a:cubicBezTo>
                    <a:cubicBezTo>
                      <a:pt x="3078" y="2255"/>
                      <a:pt x="3033" y="2286"/>
                      <a:pt x="2986" y="2312"/>
                    </a:cubicBezTo>
                    <a:cubicBezTo>
                      <a:pt x="2893" y="2367"/>
                      <a:pt x="2793" y="2409"/>
                      <a:pt x="2694" y="2454"/>
                    </a:cubicBezTo>
                    <a:cubicBezTo>
                      <a:pt x="2668" y="2466"/>
                      <a:pt x="2642" y="2479"/>
                      <a:pt x="2617" y="2490"/>
                    </a:cubicBezTo>
                    <a:cubicBezTo>
                      <a:pt x="2601" y="2497"/>
                      <a:pt x="2586" y="2505"/>
                      <a:pt x="2569" y="2512"/>
                    </a:cubicBezTo>
                    <a:cubicBezTo>
                      <a:pt x="2561" y="2515"/>
                      <a:pt x="2553" y="2518"/>
                      <a:pt x="2545" y="2521"/>
                    </a:cubicBezTo>
                    <a:cubicBezTo>
                      <a:pt x="2495" y="2541"/>
                      <a:pt x="2441" y="2556"/>
                      <a:pt x="2397" y="2590"/>
                    </a:cubicBezTo>
                    <a:cubicBezTo>
                      <a:pt x="2407" y="2585"/>
                      <a:pt x="2418" y="2580"/>
                      <a:pt x="2428" y="2576"/>
                    </a:cubicBezTo>
                    <a:cubicBezTo>
                      <a:pt x="2303" y="2636"/>
                      <a:pt x="2183" y="2703"/>
                      <a:pt x="2079" y="2791"/>
                    </a:cubicBezTo>
                    <a:cubicBezTo>
                      <a:pt x="2027" y="2834"/>
                      <a:pt x="1977" y="2886"/>
                      <a:pt x="1958" y="2952"/>
                    </a:cubicBezTo>
                    <a:cubicBezTo>
                      <a:pt x="1938" y="3024"/>
                      <a:pt x="1962" y="3099"/>
                      <a:pt x="2010" y="3158"/>
                    </a:cubicBezTo>
                    <a:cubicBezTo>
                      <a:pt x="1975" y="3116"/>
                      <a:pt x="1950" y="3065"/>
                      <a:pt x="1948" y="3009"/>
                    </a:cubicBezTo>
                    <a:cubicBezTo>
                      <a:pt x="1949" y="3098"/>
                      <a:pt x="2003" y="3180"/>
                      <a:pt x="2077" y="3229"/>
                    </a:cubicBezTo>
                    <a:cubicBezTo>
                      <a:pt x="2150" y="3279"/>
                      <a:pt x="2241" y="3304"/>
                      <a:pt x="2330" y="3298"/>
                    </a:cubicBezTo>
                    <a:cubicBezTo>
                      <a:pt x="2419" y="3293"/>
                      <a:pt x="2505" y="3266"/>
                      <a:pt x="2586" y="3232"/>
                    </a:cubicBezTo>
                    <a:cubicBezTo>
                      <a:pt x="2667" y="3197"/>
                      <a:pt x="2746" y="3158"/>
                      <a:pt x="2823" y="3117"/>
                    </a:cubicBezTo>
                    <a:cubicBezTo>
                      <a:pt x="2893" y="3081"/>
                      <a:pt x="2963" y="3043"/>
                      <a:pt x="3033" y="3005"/>
                    </a:cubicBezTo>
                    <a:cubicBezTo>
                      <a:pt x="3173" y="2935"/>
                      <a:pt x="3314" y="2866"/>
                      <a:pt x="3459" y="2810"/>
                    </a:cubicBezTo>
                    <a:cubicBezTo>
                      <a:pt x="3484" y="2801"/>
                      <a:pt x="3508" y="2793"/>
                      <a:pt x="3532" y="2787"/>
                    </a:cubicBezTo>
                    <a:cubicBezTo>
                      <a:pt x="3615" y="2763"/>
                      <a:pt x="3700" y="2749"/>
                      <a:pt x="3787" y="2741"/>
                    </a:cubicBezTo>
                    <a:cubicBezTo>
                      <a:pt x="3958" y="2723"/>
                      <a:pt x="4133" y="2723"/>
                      <a:pt x="4308" y="2719"/>
                    </a:cubicBezTo>
                    <a:cubicBezTo>
                      <a:pt x="4480" y="2713"/>
                      <a:pt x="4657" y="2702"/>
                      <a:pt x="4828" y="2656"/>
                    </a:cubicBezTo>
                    <a:moveTo>
                      <a:pt x="942" y="1593"/>
                    </a:moveTo>
                    <a:cubicBezTo>
                      <a:pt x="955" y="1586"/>
                      <a:pt x="967" y="1580"/>
                      <a:pt x="981" y="1577"/>
                    </a:cubicBezTo>
                    <a:cubicBezTo>
                      <a:pt x="982" y="1576"/>
                      <a:pt x="984" y="1576"/>
                      <a:pt x="985" y="1576"/>
                    </a:cubicBezTo>
                    <a:cubicBezTo>
                      <a:pt x="971" y="1581"/>
                      <a:pt x="956" y="1587"/>
                      <a:pt x="942" y="1593"/>
                    </a:cubicBezTo>
                    <a:moveTo>
                      <a:pt x="1089" y="1681"/>
                    </a:moveTo>
                    <a:cubicBezTo>
                      <a:pt x="1110" y="1664"/>
                      <a:pt x="1130" y="1647"/>
                      <a:pt x="1151" y="1630"/>
                    </a:cubicBezTo>
                    <a:lnTo>
                      <a:pt x="1151" y="1630"/>
                    </a:lnTo>
                    <a:cubicBezTo>
                      <a:pt x="1145" y="1636"/>
                      <a:pt x="1140" y="1641"/>
                      <a:pt x="1134" y="1647"/>
                    </a:cubicBezTo>
                    <a:cubicBezTo>
                      <a:pt x="1133" y="1647"/>
                      <a:pt x="1133" y="1647"/>
                      <a:pt x="1133" y="1648"/>
                    </a:cubicBezTo>
                    <a:cubicBezTo>
                      <a:pt x="1120" y="1659"/>
                      <a:pt x="1107" y="1670"/>
                      <a:pt x="1092" y="1681"/>
                    </a:cubicBezTo>
                    <a:cubicBezTo>
                      <a:pt x="1092" y="1681"/>
                      <a:pt x="1091" y="1681"/>
                      <a:pt x="1090" y="1682"/>
                    </a:cubicBezTo>
                    <a:cubicBezTo>
                      <a:pt x="1085" y="1686"/>
                      <a:pt x="1079" y="1689"/>
                      <a:pt x="1074" y="1693"/>
                    </a:cubicBezTo>
                    <a:cubicBezTo>
                      <a:pt x="1078" y="1689"/>
                      <a:pt x="1084" y="1685"/>
                      <a:pt x="1089" y="1681"/>
                    </a:cubicBezTo>
                    <a:moveTo>
                      <a:pt x="1342" y="1995"/>
                    </a:moveTo>
                    <a:cubicBezTo>
                      <a:pt x="1340" y="1996"/>
                      <a:pt x="1339" y="1998"/>
                      <a:pt x="1337" y="1999"/>
                    </a:cubicBezTo>
                    <a:cubicBezTo>
                      <a:pt x="1356" y="1976"/>
                      <a:pt x="1376" y="1954"/>
                      <a:pt x="1396" y="1932"/>
                    </a:cubicBezTo>
                    <a:cubicBezTo>
                      <a:pt x="1381" y="1955"/>
                      <a:pt x="1363" y="1977"/>
                      <a:pt x="1342" y="1995"/>
                    </a:cubicBezTo>
                    <a:moveTo>
                      <a:pt x="2325" y="3278"/>
                    </a:moveTo>
                    <a:cubicBezTo>
                      <a:pt x="2270" y="3284"/>
                      <a:pt x="2214" y="3277"/>
                      <a:pt x="2161" y="3259"/>
                    </a:cubicBezTo>
                    <a:cubicBezTo>
                      <a:pt x="2285" y="3295"/>
                      <a:pt x="2417" y="3265"/>
                      <a:pt x="2539" y="3223"/>
                    </a:cubicBezTo>
                    <a:cubicBezTo>
                      <a:pt x="2471" y="3251"/>
                      <a:pt x="2399" y="3273"/>
                      <a:pt x="2325" y="3278"/>
                    </a:cubicBezTo>
                    <a:close/>
                  </a:path>
                </a:pathLst>
              </a:custGeom>
              <a:solidFill>
                <a:srgbClr val="363738">
                  <a:alpha val="30000"/>
                </a:srgbClr>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794" name="Google Shape;794;p32"/>
              <p:cNvSpPr/>
              <p:nvPr/>
            </p:nvSpPr>
            <p:spPr>
              <a:xfrm>
                <a:off x="5349280" y="243485"/>
                <a:ext cx="2784960" cy="1179360"/>
              </a:xfrm>
              <a:custGeom>
                <a:avLst/>
                <a:gdLst/>
                <a:ahLst/>
                <a:cxnLst/>
                <a:rect l="l" t="t" r="r" b="b"/>
                <a:pathLst>
                  <a:path w="7736" h="3276" extrusionOk="0">
                    <a:moveTo>
                      <a:pt x="5139" y="2514"/>
                    </a:moveTo>
                    <a:cubicBezTo>
                      <a:pt x="4965" y="2589"/>
                      <a:pt x="4789" y="2664"/>
                      <a:pt x="4602" y="2691"/>
                    </a:cubicBezTo>
                    <a:cubicBezTo>
                      <a:pt x="4368" y="2725"/>
                      <a:pt x="4129" y="2680"/>
                      <a:pt x="3894" y="2702"/>
                    </a:cubicBezTo>
                    <a:cubicBezTo>
                      <a:pt x="3414" y="2748"/>
                      <a:pt x="3007" y="3059"/>
                      <a:pt x="2552" y="3220"/>
                    </a:cubicBezTo>
                    <a:cubicBezTo>
                      <a:pt x="2426" y="3265"/>
                      <a:pt x="2286" y="3298"/>
                      <a:pt x="2157" y="3259"/>
                    </a:cubicBezTo>
                    <a:cubicBezTo>
                      <a:pt x="2028" y="3218"/>
                      <a:pt x="1921" y="3082"/>
                      <a:pt x="1958" y="2952"/>
                    </a:cubicBezTo>
                    <a:cubicBezTo>
                      <a:pt x="1977" y="2887"/>
                      <a:pt x="2027" y="2836"/>
                      <a:pt x="2079" y="2792"/>
                    </a:cubicBezTo>
                    <a:cubicBezTo>
                      <a:pt x="2434" y="2494"/>
                      <a:pt x="2954" y="2434"/>
                      <a:pt x="3279" y="2104"/>
                    </a:cubicBezTo>
                    <a:cubicBezTo>
                      <a:pt x="3034" y="2059"/>
                      <a:pt x="2781" y="2120"/>
                      <a:pt x="2600" y="2119"/>
                    </a:cubicBezTo>
                    <a:cubicBezTo>
                      <a:pt x="2395" y="2117"/>
                      <a:pt x="2347" y="2157"/>
                      <a:pt x="2143" y="2167"/>
                    </a:cubicBezTo>
                    <a:cubicBezTo>
                      <a:pt x="2117" y="2168"/>
                      <a:pt x="2090" y="2170"/>
                      <a:pt x="2068" y="2182"/>
                    </a:cubicBezTo>
                    <a:cubicBezTo>
                      <a:pt x="2046" y="2193"/>
                      <a:pt x="2031" y="2211"/>
                      <a:pt x="2016" y="2229"/>
                    </a:cubicBezTo>
                    <a:cubicBezTo>
                      <a:pt x="1946" y="2310"/>
                      <a:pt x="1876" y="2392"/>
                      <a:pt x="1805" y="2473"/>
                    </a:cubicBezTo>
                    <a:cubicBezTo>
                      <a:pt x="1798" y="2566"/>
                      <a:pt x="1791" y="2660"/>
                      <a:pt x="1757" y="2746"/>
                    </a:cubicBezTo>
                    <a:cubicBezTo>
                      <a:pt x="1731" y="2811"/>
                      <a:pt x="1679" y="2900"/>
                      <a:pt x="1613" y="2930"/>
                    </a:cubicBezTo>
                    <a:cubicBezTo>
                      <a:pt x="1607" y="2933"/>
                      <a:pt x="1600" y="2936"/>
                      <a:pt x="1593" y="2934"/>
                    </a:cubicBezTo>
                    <a:cubicBezTo>
                      <a:pt x="1582" y="2931"/>
                      <a:pt x="1577" y="2919"/>
                      <a:pt x="1575" y="2908"/>
                    </a:cubicBezTo>
                    <a:cubicBezTo>
                      <a:pt x="1561" y="2845"/>
                      <a:pt x="1555" y="2775"/>
                      <a:pt x="1559" y="2710"/>
                    </a:cubicBezTo>
                    <a:cubicBezTo>
                      <a:pt x="1564" y="2630"/>
                      <a:pt x="1578" y="2552"/>
                      <a:pt x="1600" y="2476"/>
                    </a:cubicBezTo>
                    <a:cubicBezTo>
                      <a:pt x="1626" y="2390"/>
                      <a:pt x="1665" y="2309"/>
                      <a:pt x="1708" y="2231"/>
                    </a:cubicBezTo>
                    <a:cubicBezTo>
                      <a:pt x="1750" y="2154"/>
                      <a:pt x="1802" y="2095"/>
                      <a:pt x="1827" y="2009"/>
                    </a:cubicBezTo>
                    <a:cubicBezTo>
                      <a:pt x="1820" y="2009"/>
                      <a:pt x="1811" y="2010"/>
                      <a:pt x="1803" y="2011"/>
                    </a:cubicBezTo>
                    <a:cubicBezTo>
                      <a:pt x="1735" y="2086"/>
                      <a:pt x="1652" y="2148"/>
                      <a:pt x="1561" y="2194"/>
                    </a:cubicBezTo>
                    <a:cubicBezTo>
                      <a:pt x="1507" y="2221"/>
                      <a:pt x="1448" y="2243"/>
                      <a:pt x="1402" y="2283"/>
                    </a:cubicBezTo>
                    <a:cubicBezTo>
                      <a:pt x="1270" y="2398"/>
                      <a:pt x="1284" y="2615"/>
                      <a:pt x="1171" y="2749"/>
                    </a:cubicBezTo>
                    <a:cubicBezTo>
                      <a:pt x="1136" y="2790"/>
                      <a:pt x="1081" y="2823"/>
                      <a:pt x="1029" y="2808"/>
                    </a:cubicBezTo>
                    <a:cubicBezTo>
                      <a:pt x="1017" y="2804"/>
                      <a:pt x="1029" y="2637"/>
                      <a:pt x="1031" y="2619"/>
                    </a:cubicBezTo>
                    <a:cubicBezTo>
                      <a:pt x="1036" y="2550"/>
                      <a:pt x="1044" y="2483"/>
                      <a:pt x="1058" y="2416"/>
                    </a:cubicBezTo>
                    <a:cubicBezTo>
                      <a:pt x="1070" y="2357"/>
                      <a:pt x="1083" y="2312"/>
                      <a:pt x="1115" y="2261"/>
                    </a:cubicBezTo>
                    <a:cubicBezTo>
                      <a:pt x="1147" y="2211"/>
                      <a:pt x="1191" y="2170"/>
                      <a:pt x="1229" y="2124"/>
                    </a:cubicBezTo>
                    <a:cubicBezTo>
                      <a:pt x="1266" y="2078"/>
                      <a:pt x="1299" y="2033"/>
                      <a:pt x="1343" y="1996"/>
                    </a:cubicBezTo>
                    <a:cubicBezTo>
                      <a:pt x="1386" y="1961"/>
                      <a:pt x="1415" y="1910"/>
                      <a:pt x="1431" y="1857"/>
                    </a:cubicBezTo>
                    <a:cubicBezTo>
                      <a:pt x="1425" y="1875"/>
                      <a:pt x="1375" y="1902"/>
                      <a:pt x="1359" y="1913"/>
                    </a:cubicBezTo>
                    <a:cubicBezTo>
                      <a:pt x="1333" y="1933"/>
                      <a:pt x="1306" y="1951"/>
                      <a:pt x="1278" y="1969"/>
                    </a:cubicBezTo>
                    <a:cubicBezTo>
                      <a:pt x="1220" y="2005"/>
                      <a:pt x="1159" y="2032"/>
                      <a:pt x="1098" y="2061"/>
                    </a:cubicBezTo>
                    <a:cubicBezTo>
                      <a:pt x="1043" y="2088"/>
                      <a:pt x="991" y="2131"/>
                      <a:pt x="939" y="2165"/>
                    </a:cubicBezTo>
                    <a:cubicBezTo>
                      <a:pt x="874" y="2207"/>
                      <a:pt x="811" y="2250"/>
                      <a:pt x="746" y="2291"/>
                    </a:cubicBezTo>
                    <a:cubicBezTo>
                      <a:pt x="672" y="2339"/>
                      <a:pt x="598" y="2388"/>
                      <a:pt x="515" y="2418"/>
                    </a:cubicBezTo>
                    <a:cubicBezTo>
                      <a:pt x="432" y="2448"/>
                      <a:pt x="338" y="2458"/>
                      <a:pt x="256" y="2427"/>
                    </a:cubicBezTo>
                    <a:cubicBezTo>
                      <a:pt x="210" y="2411"/>
                      <a:pt x="167" y="2379"/>
                      <a:pt x="152" y="2333"/>
                    </a:cubicBezTo>
                    <a:cubicBezTo>
                      <a:pt x="149" y="2326"/>
                      <a:pt x="261" y="2262"/>
                      <a:pt x="274" y="2256"/>
                    </a:cubicBezTo>
                    <a:cubicBezTo>
                      <a:pt x="410" y="2182"/>
                      <a:pt x="518" y="2068"/>
                      <a:pt x="646" y="1980"/>
                    </a:cubicBezTo>
                    <a:cubicBezTo>
                      <a:pt x="719" y="1929"/>
                      <a:pt x="781" y="1872"/>
                      <a:pt x="856" y="1824"/>
                    </a:cubicBezTo>
                    <a:cubicBezTo>
                      <a:pt x="975" y="1748"/>
                      <a:pt x="1125" y="1688"/>
                      <a:pt x="1206" y="1566"/>
                    </a:cubicBezTo>
                    <a:cubicBezTo>
                      <a:pt x="1152" y="1568"/>
                      <a:pt x="1099" y="1569"/>
                      <a:pt x="1044" y="1570"/>
                    </a:cubicBezTo>
                    <a:cubicBezTo>
                      <a:pt x="1023" y="1571"/>
                      <a:pt x="1001" y="1571"/>
                      <a:pt x="981" y="1577"/>
                    </a:cubicBezTo>
                    <a:cubicBezTo>
                      <a:pt x="943" y="1588"/>
                      <a:pt x="911" y="1614"/>
                      <a:pt x="879" y="1636"/>
                    </a:cubicBezTo>
                    <a:cubicBezTo>
                      <a:pt x="788" y="1698"/>
                      <a:pt x="680" y="1731"/>
                      <a:pt x="579" y="1777"/>
                    </a:cubicBezTo>
                    <a:cubicBezTo>
                      <a:pt x="512" y="1808"/>
                      <a:pt x="447" y="1844"/>
                      <a:pt x="378" y="1868"/>
                    </a:cubicBezTo>
                    <a:cubicBezTo>
                      <a:pt x="307" y="1891"/>
                      <a:pt x="236" y="1893"/>
                      <a:pt x="163" y="1888"/>
                    </a:cubicBezTo>
                    <a:cubicBezTo>
                      <a:pt x="131" y="1886"/>
                      <a:pt x="106" y="1881"/>
                      <a:pt x="77" y="1865"/>
                    </a:cubicBezTo>
                    <a:cubicBezTo>
                      <a:pt x="70" y="1861"/>
                      <a:pt x="-6" y="1806"/>
                      <a:pt x="1" y="1800"/>
                    </a:cubicBezTo>
                    <a:cubicBezTo>
                      <a:pt x="445" y="1419"/>
                      <a:pt x="1006" y="1201"/>
                      <a:pt x="1572" y="1057"/>
                    </a:cubicBezTo>
                    <a:cubicBezTo>
                      <a:pt x="2339" y="862"/>
                      <a:pt x="3169" y="793"/>
                      <a:pt x="3906" y="1082"/>
                    </a:cubicBezTo>
                    <a:cubicBezTo>
                      <a:pt x="4063" y="1145"/>
                      <a:pt x="4216" y="1222"/>
                      <a:pt x="4381" y="1266"/>
                    </a:cubicBezTo>
                    <a:cubicBezTo>
                      <a:pt x="4870" y="1396"/>
                      <a:pt x="5391" y="1201"/>
                      <a:pt x="5817" y="927"/>
                    </a:cubicBezTo>
                    <a:cubicBezTo>
                      <a:pt x="6243" y="653"/>
                      <a:pt x="6614" y="298"/>
                      <a:pt x="7056" y="48"/>
                    </a:cubicBezTo>
                    <a:cubicBezTo>
                      <a:pt x="7110" y="17"/>
                      <a:pt x="7174" y="-12"/>
                      <a:pt x="7234" y="6"/>
                    </a:cubicBezTo>
                    <a:cubicBezTo>
                      <a:pt x="7270" y="17"/>
                      <a:pt x="7298" y="43"/>
                      <a:pt x="7324" y="71"/>
                    </a:cubicBezTo>
                    <a:cubicBezTo>
                      <a:pt x="7529" y="285"/>
                      <a:pt x="7662" y="564"/>
                      <a:pt x="7708" y="857"/>
                    </a:cubicBezTo>
                    <a:cubicBezTo>
                      <a:pt x="7729" y="993"/>
                      <a:pt x="7758" y="1196"/>
                      <a:pt x="7707" y="1329"/>
                    </a:cubicBezTo>
                    <a:cubicBezTo>
                      <a:pt x="7648" y="1484"/>
                      <a:pt x="7482" y="1507"/>
                      <a:pt x="7326" y="1574"/>
                    </a:cubicBezTo>
                    <a:cubicBezTo>
                      <a:pt x="6597" y="1887"/>
                      <a:pt x="5868" y="2201"/>
                      <a:pt x="5139" y="2514"/>
                    </a:cubicBezTo>
                    <a:close/>
                  </a:path>
                </a:pathLst>
              </a:custGeom>
              <a:solidFill>
                <a:srgbClr val="C08165"/>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95" name="Google Shape;795;p32"/>
              <p:cNvSpPr/>
              <p:nvPr/>
            </p:nvSpPr>
            <p:spPr>
              <a:xfrm>
                <a:off x="5404360" y="776645"/>
                <a:ext cx="1132920" cy="523080"/>
              </a:xfrm>
              <a:custGeom>
                <a:avLst/>
                <a:gdLst/>
                <a:ahLst/>
                <a:cxnLst/>
                <a:rect l="l" t="t" r="r" b="b"/>
                <a:pathLst>
                  <a:path w="3147" h="1453" extrusionOk="0">
                    <a:moveTo>
                      <a:pt x="705" y="343"/>
                    </a:moveTo>
                    <a:cubicBezTo>
                      <a:pt x="630" y="390"/>
                      <a:pt x="568" y="447"/>
                      <a:pt x="495" y="499"/>
                    </a:cubicBezTo>
                    <a:cubicBezTo>
                      <a:pt x="367" y="587"/>
                      <a:pt x="259" y="700"/>
                      <a:pt x="122" y="775"/>
                    </a:cubicBezTo>
                    <a:cubicBezTo>
                      <a:pt x="111" y="781"/>
                      <a:pt x="-2" y="845"/>
                      <a:pt x="0" y="852"/>
                    </a:cubicBezTo>
                    <a:cubicBezTo>
                      <a:pt x="15" y="898"/>
                      <a:pt x="59" y="930"/>
                      <a:pt x="104" y="946"/>
                    </a:cubicBezTo>
                    <a:cubicBezTo>
                      <a:pt x="187" y="976"/>
                      <a:pt x="280" y="967"/>
                      <a:pt x="363" y="937"/>
                    </a:cubicBezTo>
                    <a:cubicBezTo>
                      <a:pt x="446" y="907"/>
                      <a:pt x="521" y="858"/>
                      <a:pt x="595" y="810"/>
                    </a:cubicBezTo>
                    <a:cubicBezTo>
                      <a:pt x="659" y="769"/>
                      <a:pt x="723" y="726"/>
                      <a:pt x="787" y="684"/>
                    </a:cubicBezTo>
                    <a:cubicBezTo>
                      <a:pt x="839" y="650"/>
                      <a:pt x="891" y="606"/>
                      <a:pt x="946" y="580"/>
                    </a:cubicBezTo>
                    <a:cubicBezTo>
                      <a:pt x="1008" y="551"/>
                      <a:pt x="1068" y="524"/>
                      <a:pt x="1127" y="488"/>
                    </a:cubicBezTo>
                    <a:cubicBezTo>
                      <a:pt x="1154" y="470"/>
                      <a:pt x="1182" y="452"/>
                      <a:pt x="1208" y="432"/>
                    </a:cubicBezTo>
                    <a:cubicBezTo>
                      <a:pt x="1223" y="421"/>
                      <a:pt x="1274" y="394"/>
                      <a:pt x="1279" y="376"/>
                    </a:cubicBezTo>
                    <a:cubicBezTo>
                      <a:pt x="1264" y="428"/>
                      <a:pt x="1234" y="480"/>
                      <a:pt x="1192" y="515"/>
                    </a:cubicBezTo>
                    <a:cubicBezTo>
                      <a:pt x="1147" y="552"/>
                      <a:pt x="1113" y="597"/>
                      <a:pt x="1077" y="643"/>
                    </a:cubicBezTo>
                    <a:cubicBezTo>
                      <a:pt x="1040" y="689"/>
                      <a:pt x="996" y="730"/>
                      <a:pt x="964" y="780"/>
                    </a:cubicBezTo>
                    <a:cubicBezTo>
                      <a:pt x="932" y="831"/>
                      <a:pt x="918" y="876"/>
                      <a:pt x="906" y="935"/>
                    </a:cubicBezTo>
                    <a:cubicBezTo>
                      <a:pt x="893" y="1002"/>
                      <a:pt x="884" y="1069"/>
                      <a:pt x="880" y="1138"/>
                    </a:cubicBezTo>
                    <a:cubicBezTo>
                      <a:pt x="878" y="1156"/>
                      <a:pt x="865" y="1323"/>
                      <a:pt x="878" y="1327"/>
                    </a:cubicBezTo>
                    <a:cubicBezTo>
                      <a:pt x="930" y="1342"/>
                      <a:pt x="985" y="1309"/>
                      <a:pt x="1020" y="1268"/>
                    </a:cubicBezTo>
                    <a:cubicBezTo>
                      <a:pt x="1132" y="1134"/>
                      <a:pt x="1119" y="917"/>
                      <a:pt x="1251" y="802"/>
                    </a:cubicBezTo>
                    <a:cubicBezTo>
                      <a:pt x="1297" y="762"/>
                      <a:pt x="1356" y="740"/>
                      <a:pt x="1410" y="713"/>
                    </a:cubicBezTo>
                    <a:cubicBezTo>
                      <a:pt x="1501" y="667"/>
                      <a:pt x="1583" y="605"/>
                      <a:pt x="1652" y="530"/>
                    </a:cubicBezTo>
                    <a:cubicBezTo>
                      <a:pt x="1660" y="529"/>
                      <a:pt x="1668" y="528"/>
                      <a:pt x="1676" y="528"/>
                    </a:cubicBezTo>
                    <a:cubicBezTo>
                      <a:pt x="1650" y="615"/>
                      <a:pt x="1599" y="674"/>
                      <a:pt x="1556" y="750"/>
                    </a:cubicBezTo>
                    <a:cubicBezTo>
                      <a:pt x="1513" y="828"/>
                      <a:pt x="1475" y="909"/>
                      <a:pt x="1449" y="995"/>
                    </a:cubicBezTo>
                    <a:cubicBezTo>
                      <a:pt x="1426" y="1072"/>
                      <a:pt x="1412" y="1150"/>
                      <a:pt x="1408" y="1229"/>
                    </a:cubicBezTo>
                    <a:cubicBezTo>
                      <a:pt x="1404" y="1294"/>
                      <a:pt x="1409" y="1364"/>
                      <a:pt x="1423" y="1427"/>
                    </a:cubicBezTo>
                    <a:cubicBezTo>
                      <a:pt x="1426" y="1438"/>
                      <a:pt x="1431" y="1450"/>
                      <a:pt x="1442" y="1453"/>
                    </a:cubicBezTo>
                    <a:cubicBezTo>
                      <a:pt x="1449" y="1455"/>
                      <a:pt x="1456" y="1452"/>
                      <a:pt x="1462" y="1449"/>
                    </a:cubicBezTo>
                    <a:cubicBezTo>
                      <a:pt x="1527" y="1419"/>
                      <a:pt x="1579" y="1330"/>
                      <a:pt x="1605" y="1265"/>
                    </a:cubicBezTo>
                    <a:cubicBezTo>
                      <a:pt x="1639" y="1179"/>
                      <a:pt x="1647" y="1085"/>
                      <a:pt x="1653" y="992"/>
                    </a:cubicBezTo>
                    <a:cubicBezTo>
                      <a:pt x="1723" y="911"/>
                      <a:pt x="1793" y="829"/>
                      <a:pt x="1864" y="748"/>
                    </a:cubicBezTo>
                    <a:cubicBezTo>
                      <a:pt x="1880" y="730"/>
                      <a:pt x="1896" y="712"/>
                      <a:pt x="1916" y="701"/>
                    </a:cubicBezTo>
                    <a:cubicBezTo>
                      <a:pt x="1939" y="689"/>
                      <a:pt x="1966" y="687"/>
                      <a:pt x="1992" y="686"/>
                    </a:cubicBezTo>
                    <a:cubicBezTo>
                      <a:pt x="2196" y="676"/>
                      <a:pt x="2244" y="636"/>
                      <a:pt x="2448" y="638"/>
                    </a:cubicBezTo>
                    <a:cubicBezTo>
                      <a:pt x="2630" y="639"/>
                      <a:pt x="2883" y="578"/>
                      <a:pt x="3127" y="623"/>
                    </a:cubicBezTo>
                    <a:cubicBezTo>
                      <a:pt x="3136" y="573"/>
                      <a:pt x="3153" y="531"/>
                      <a:pt x="3146" y="480"/>
                    </a:cubicBezTo>
                    <a:cubicBezTo>
                      <a:pt x="3138" y="429"/>
                      <a:pt x="3119" y="379"/>
                      <a:pt x="3092" y="334"/>
                    </a:cubicBezTo>
                    <a:cubicBezTo>
                      <a:pt x="3038" y="244"/>
                      <a:pt x="2957" y="171"/>
                      <a:pt x="2866" y="121"/>
                    </a:cubicBezTo>
                    <a:cubicBezTo>
                      <a:pt x="2698" y="28"/>
                      <a:pt x="2501" y="0"/>
                      <a:pt x="2310" y="0"/>
                    </a:cubicBezTo>
                    <a:cubicBezTo>
                      <a:pt x="2118" y="0"/>
                      <a:pt x="1928" y="27"/>
                      <a:pt x="1737" y="38"/>
                    </a:cubicBezTo>
                    <a:cubicBezTo>
                      <a:pt x="1580" y="47"/>
                      <a:pt x="1423" y="45"/>
                      <a:pt x="1266" y="44"/>
                    </a:cubicBezTo>
                    <a:cubicBezTo>
                      <a:pt x="1211" y="44"/>
                      <a:pt x="1150" y="42"/>
                      <a:pt x="1097" y="63"/>
                    </a:cubicBezTo>
                    <a:cubicBezTo>
                      <a:pt x="1047" y="81"/>
                      <a:pt x="1025" y="130"/>
                      <a:pt x="986" y="165"/>
                    </a:cubicBezTo>
                    <a:cubicBezTo>
                      <a:pt x="901" y="239"/>
                      <a:pt x="798" y="284"/>
                      <a:pt x="705" y="343"/>
                    </a:cubicBezTo>
                    <a:close/>
                  </a:path>
                </a:pathLst>
              </a:custGeom>
              <a:solidFill>
                <a:srgbClr val="AA7964"/>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96" name="Google Shape;796;p32"/>
              <p:cNvSpPr/>
              <p:nvPr/>
            </p:nvSpPr>
            <p:spPr>
              <a:xfrm>
                <a:off x="6082600" y="1245725"/>
                <a:ext cx="168480" cy="136440"/>
              </a:xfrm>
              <a:custGeom>
                <a:avLst/>
                <a:gdLst/>
                <a:ahLst/>
                <a:cxnLst/>
                <a:rect l="l" t="t" r="r" b="b"/>
                <a:pathLst>
                  <a:path w="468" h="379" extrusionOk="0">
                    <a:moveTo>
                      <a:pt x="339" y="32"/>
                    </a:moveTo>
                    <a:cubicBezTo>
                      <a:pt x="314" y="13"/>
                      <a:pt x="286" y="0"/>
                      <a:pt x="256" y="0"/>
                    </a:cubicBezTo>
                    <a:cubicBezTo>
                      <a:pt x="230" y="0"/>
                      <a:pt x="207" y="9"/>
                      <a:pt x="184" y="20"/>
                    </a:cubicBezTo>
                    <a:cubicBezTo>
                      <a:pt x="135" y="41"/>
                      <a:pt x="9" y="89"/>
                      <a:pt x="1" y="149"/>
                    </a:cubicBezTo>
                    <a:cubicBezTo>
                      <a:pt x="-3" y="175"/>
                      <a:pt x="7" y="203"/>
                      <a:pt x="20" y="227"/>
                    </a:cubicBezTo>
                    <a:cubicBezTo>
                      <a:pt x="44" y="273"/>
                      <a:pt x="77" y="314"/>
                      <a:pt x="117" y="348"/>
                    </a:cubicBezTo>
                    <a:cubicBezTo>
                      <a:pt x="136" y="364"/>
                      <a:pt x="158" y="379"/>
                      <a:pt x="182" y="379"/>
                    </a:cubicBezTo>
                    <a:cubicBezTo>
                      <a:pt x="198" y="380"/>
                      <a:pt x="214" y="375"/>
                      <a:pt x="229" y="370"/>
                    </a:cubicBezTo>
                    <a:cubicBezTo>
                      <a:pt x="304" y="344"/>
                      <a:pt x="375" y="312"/>
                      <a:pt x="444" y="273"/>
                    </a:cubicBezTo>
                    <a:cubicBezTo>
                      <a:pt x="453" y="268"/>
                      <a:pt x="463" y="261"/>
                      <a:pt x="467" y="251"/>
                    </a:cubicBezTo>
                    <a:cubicBezTo>
                      <a:pt x="470" y="242"/>
                      <a:pt x="467" y="233"/>
                      <a:pt x="465" y="225"/>
                    </a:cubicBezTo>
                    <a:cubicBezTo>
                      <a:pt x="446" y="165"/>
                      <a:pt x="400" y="79"/>
                      <a:pt x="339" y="32"/>
                    </a:cubicBezTo>
                    <a:close/>
                  </a:path>
                </a:pathLst>
              </a:custGeom>
              <a:solidFill>
                <a:srgbClr val="FFFFFF">
                  <a:alpha val="40000"/>
                </a:srgbClr>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97" name="Google Shape;797;p32"/>
              <p:cNvSpPr/>
              <p:nvPr/>
            </p:nvSpPr>
            <p:spPr>
              <a:xfrm>
                <a:off x="5357200" y="788885"/>
                <a:ext cx="607320" cy="135720"/>
              </a:xfrm>
              <a:custGeom>
                <a:avLst/>
                <a:gdLst/>
                <a:ahLst/>
                <a:cxnLst/>
                <a:rect l="l" t="t" r="r" b="b"/>
                <a:pathLst>
                  <a:path w="1687" h="377" extrusionOk="0">
                    <a:moveTo>
                      <a:pt x="0" y="298"/>
                    </a:moveTo>
                    <a:cubicBezTo>
                      <a:pt x="155" y="419"/>
                      <a:pt x="357" y="337"/>
                      <a:pt x="512" y="258"/>
                    </a:cubicBezTo>
                    <a:cubicBezTo>
                      <a:pt x="648" y="199"/>
                      <a:pt x="786" y="155"/>
                      <a:pt x="915" y="81"/>
                    </a:cubicBezTo>
                    <a:cubicBezTo>
                      <a:pt x="983" y="47"/>
                      <a:pt x="1061" y="37"/>
                      <a:pt x="1135" y="30"/>
                    </a:cubicBezTo>
                    <a:cubicBezTo>
                      <a:pt x="1245" y="18"/>
                      <a:pt x="1355" y="8"/>
                      <a:pt x="1465" y="3"/>
                    </a:cubicBezTo>
                    <a:cubicBezTo>
                      <a:pt x="1539" y="0"/>
                      <a:pt x="1613" y="-1"/>
                      <a:pt x="1687" y="3"/>
                    </a:cubicBezTo>
                    <a:cubicBezTo>
                      <a:pt x="1613" y="7"/>
                      <a:pt x="1539" y="13"/>
                      <a:pt x="1467" y="21"/>
                    </a:cubicBezTo>
                    <a:cubicBezTo>
                      <a:pt x="1394" y="29"/>
                      <a:pt x="1321" y="39"/>
                      <a:pt x="1248" y="49"/>
                    </a:cubicBezTo>
                    <a:cubicBezTo>
                      <a:pt x="1140" y="67"/>
                      <a:pt x="1030" y="68"/>
                      <a:pt x="932" y="116"/>
                    </a:cubicBezTo>
                    <a:cubicBezTo>
                      <a:pt x="804" y="191"/>
                      <a:pt x="661" y="234"/>
                      <a:pt x="527" y="289"/>
                    </a:cubicBezTo>
                    <a:cubicBezTo>
                      <a:pt x="367" y="365"/>
                      <a:pt x="145" y="438"/>
                      <a:pt x="0" y="29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98" name="Google Shape;798;p32"/>
              <p:cNvSpPr/>
              <p:nvPr/>
            </p:nvSpPr>
            <p:spPr>
              <a:xfrm>
                <a:off x="6211840" y="900125"/>
                <a:ext cx="330120" cy="275760"/>
              </a:xfrm>
              <a:custGeom>
                <a:avLst/>
                <a:gdLst/>
                <a:ahLst/>
                <a:cxnLst/>
                <a:rect l="l" t="t" r="r" b="b"/>
                <a:pathLst>
                  <a:path w="917" h="766" extrusionOk="0">
                    <a:moveTo>
                      <a:pt x="855" y="0"/>
                    </a:moveTo>
                    <a:cubicBezTo>
                      <a:pt x="978" y="178"/>
                      <a:pt x="906" y="314"/>
                      <a:pt x="747" y="430"/>
                    </a:cubicBezTo>
                    <a:cubicBezTo>
                      <a:pt x="616" y="532"/>
                      <a:pt x="463" y="601"/>
                      <a:pt x="309" y="659"/>
                    </a:cubicBezTo>
                    <a:lnTo>
                      <a:pt x="233" y="688"/>
                    </a:lnTo>
                    <a:cubicBezTo>
                      <a:pt x="158" y="722"/>
                      <a:pt x="72" y="729"/>
                      <a:pt x="0" y="766"/>
                    </a:cubicBezTo>
                    <a:cubicBezTo>
                      <a:pt x="44" y="732"/>
                      <a:pt x="98" y="717"/>
                      <a:pt x="149" y="697"/>
                    </a:cubicBezTo>
                    <a:cubicBezTo>
                      <a:pt x="296" y="633"/>
                      <a:pt x="449" y="566"/>
                      <a:pt x="589" y="488"/>
                    </a:cubicBezTo>
                    <a:cubicBezTo>
                      <a:pt x="681" y="434"/>
                      <a:pt x="774" y="374"/>
                      <a:pt x="844" y="295"/>
                    </a:cubicBezTo>
                    <a:cubicBezTo>
                      <a:pt x="924" y="212"/>
                      <a:pt x="903" y="96"/>
                      <a:pt x="855" y="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99" name="Google Shape;799;p32"/>
              <p:cNvSpPr/>
              <p:nvPr/>
            </p:nvSpPr>
            <p:spPr>
              <a:xfrm>
                <a:off x="6324160" y="1184885"/>
                <a:ext cx="40320" cy="82800"/>
              </a:xfrm>
              <a:custGeom>
                <a:avLst/>
                <a:gdLst/>
                <a:ahLst/>
                <a:cxnLst/>
                <a:rect l="l" t="t" r="r" b="b"/>
                <a:pathLst>
                  <a:path w="112" h="230" extrusionOk="0">
                    <a:moveTo>
                      <a:pt x="0" y="0"/>
                    </a:moveTo>
                    <a:cubicBezTo>
                      <a:pt x="79" y="44"/>
                      <a:pt x="125" y="141"/>
                      <a:pt x="109" y="230"/>
                    </a:cubicBezTo>
                    <a:cubicBezTo>
                      <a:pt x="69" y="148"/>
                      <a:pt x="37" y="82"/>
                      <a:pt x="0" y="0"/>
                    </a:cubicBezTo>
                    <a:close/>
                  </a:path>
                </a:pathLst>
              </a:custGeom>
              <a:solidFill>
                <a:schemeClr val="dk1"/>
              </a:solidFill>
              <a:ln>
                <a:noFill/>
              </a:ln>
            </p:spPr>
            <p:txBody>
              <a:bodyPr spcFirstLastPara="1" wrap="square" lIns="90000" tIns="37800" rIns="90000" bIns="378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00" name="Google Shape;800;p32"/>
              <p:cNvSpPr/>
              <p:nvPr/>
            </p:nvSpPr>
            <p:spPr>
              <a:xfrm>
                <a:off x="6363400" y="1190285"/>
                <a:ext cx="29160" cy="50760"/>
              </a:xfrm>
              <a:custGeom>
                <a:avLst/>
                <a:gdLst/>
                <a:ahLst/>
                <a:cxnLst/>
                <a:rect l="l" t="t" r="r" b="b"/>
                <a:pathLst>
                  <a:path w="81" h="141" extrusionOk="0">
                    <a:moveTo>
                      <a:pt x="0" y="0"/>
                    </a:moveTo>
                    <a:cubicBezTo>
                      <a:pt x="49" y="29"/>
                      <a:pt x="82" y="83"/>
                      <a:pt x="81" y="141"/>
                    </a:cubicBezTo>
                    <a:cubicBezTo>
                      <a:pt x="42" y="97"/>
                      <a:pt x="18" y="55"/>
                      <a:pt x="0" y="0"/>
                    </a:cubicBezTo>
                    <a:close/>
                  </a:path>
                </a:pathLst>
              </a:custGeom>
              <a:solidFill>
                <a:schemeClr val="dk1"/>
              </a:solidFill>
              <a:ln>
                <a:noFill/>
              </a:ln>
            </p:spPr>
            <p:txBody>
              <a:bodyPr spcFirstLastPara="1" wrap="square" lIns="90000" tIns="5750" rIns="90000" bIns="57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01" name="Google Shape;801;p32"/>
              <p:cNvSpPr/>
              <p:nvPr/>
            </p:nvSpPr>
            <p:spPr>
              <a:xfrm>
                <a:off x="6378520" y="1161125"/>
                <a:ext cx="51840" cy="69480"/>
              </a:xfrm>
              <a:custGeom>
                <a:avLst/>
                <a:gdLst/>
                <a:ahLst/>
                <a:cxnLst/>
                <a:rect l="l" t="t" r="r" b="b"/>
                <a:pathLst>
                  <a:path w="144" h="193" extrusionOk="0">
                    <a:moveTo>
                      <a:pt x="0" y="0"/>
                    </a:moveTo>
                    <a:cubicBezTo>
                      <a:pt x="81" y="24"/>
                      <a:pt x="144" y="108"/>
                      <a:pt x="144" y="193"/>
                    </a:cubicBezTo>
                    <a:cubicBezTo>
                      <a:pt x="103" y="119"/>
                      <a:pt x="59" y="61"/>
                      <a:pt x="0" y="0"/>
                    </a:cubicBezTo>
                    <a:close/>
                  </a:path>
                </a:pathLst>
              </a:custGeom>
              <a:solidFill>
                <a:schemeClr val="dk1"/>
              </a:solidFill>
              <a:ln>
                <a:noFill/>
              </a:ln>
            </p:spPr>
            <p:txBody>
              <a:bodyPr spcFirstLastPara="1" wrap="square" lIns="90000" tIns="24475" rIns="90000" bIns="24475"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02" name="Google Shape;802;p32"/>
              <p:cNvSpPr/>
              <p:nvPr/>
            </p:nvSpPr>
            <p:spPr>
              <a:xfrm>
                <a:off x="5391040" y="548765"/>
                <a:ext cx="1647720" cy="302040"/>
              </a:xfrm>
              <a:custGeom>
                <a:avLst/>
                <a:gdLst/>
                <a:ahLst/>
                <a:cxnLst/>
                <a:rect l="l" t="t" r="r" b="b"/>
                <a:pathLst>
                  <a:path w="4577" h="839" extrusionOk="0">
                    <a:moveTo>
                      <a:pt x="4000" y="314"/>
                    </a:moveTo>
                    <a:cubicBezTo>
                      <a:pt x="3797" y="249"/>
                      <a:pt x="3348" y="85"/>
                      <a:pt x="3146" y="30"/>
                    </a:cubicBezTo>
                    <a:cubicBezTo>
                      <a:pt x="2948" y="-18"/>
                      <a:pt x="2739" y="2"/>
                      <a:pt x="2539" y="21"/>
                    </a:cubicBezTo>
                    <a:cubicBezTo>
                      <a:pt x="1848" y="86"/>
                      <a:pt x="1124" y="173"/>
                      <a:pt x="511" y="527"/>
                    </a:cubicBezTo>
                    <a:cubicBezTo>
                      <a:pt x="338" y="628"/>
                      <a:pt x="169" y="733"/>
                      <a:pt x="0" y="839"/>
                    </a:cubicBezTo>
                    <a:cubicBezTo>
                      <a:pt x="110" y="782"/>
                      <a:pt x="219" y="723"/>
                      <a:pt x="329" y="665"/>
                    </a:cubicBezTo>
                    <a:cubicBezTo>
                      <a:pt x="355" y="692"/>
                      <a:pt x="376" y="725"/>
                      <a:pt x="389" y="763"/>
                    </a:cubicBezTo>
                    <a:cubicBezTo>
                      <a:pt x="385" y="725"/>
                      <a:pt x="372" y="687"/>
                      <a:pt x="352" y="652"/>
                    </a:cubicBezTo>
                    <a:cubicBezTo>
                      <a:pt x="361" y="648"/>
                      <a:pt x="370" y="643"/>
                      <a:pt x="379" y="638"/>
                    </a:cubicBezTo>
                    <a:cubicBezTo>
                      <a:pt x="396" y="657"/>
                      <a:pt x="411" y="677"/>
                      <a:pt x="424" y="699"/>
                    </a:cubicBezTo>
                    <a:cubicBezTo>
                      <a:pt x="419" y="675"/>
                      <a:pt x="411" y="651"/>
                      <a:pt x="401" y="626"/>
                    </a:cubicBezTo>
                    <a:cubicBezTo>
                      <a:pt x="620" y="513"/>
                      <a:pt x="843" y="407"/>
                      <a:pt x="1080" y="341"/>
                    </a:cubicBezTo>
                    <a:cubicBezTo>
                      <a:pt x="1100" y="334"/>
                      <a:pt x="1120" y="330"/>
                      <a:pt x="1139" y="324"/>
                    </a:cubicBezTo>
                    <a:cubicBezTo>
                      <a:pt x="1157" y="342"/>
                      <a:pt x="1173" y="365"/>
                      <a:pt x="1183" y="391"/>
                    </a:cubicBezTo>
                    <a:cubicBezTo>
                      <a:pt x="1183" y="366"/>
                      <a:pt x="1176" y="341"/>
                      <a:pt x="1167" y="316"/>
                    </a:cubicBezTo>
                    <a:cubicBezTo>
                      <a:pt x="1179" y="313"/>
                      <a:pt x="1190" y="309"/>
                      <a:pt x="1202" y="306"/>
                    </a:cubicBezTo>
                    <a:cubicBezTo>
                      <a:pt x="1227" y="342"/>
                      <a:pt x="1247" y="382"/>
                      <a:pt x="1261" y="426"/>
                    </a:cubicBezTo>
                    <a:cubicBezTo>
                      <a:pt x="1257" y="383"/>
                      <a:pt x="1246" y="341"/>
                      <a:pt x="1229" y="299"/>
                    </a:cubicBezTo>
                    <a:cubicBezTo>
                      <a:pt x="1249" y="294"/>
                      <a:pt x="1268" y="289"/>
                      <a:pt x="1288" y="285"/>
                    </a:cubicBezTo>
                    <a:cubicBezTo>
                      <a:pt x="1295" y="294"/>
                      <a:pt x="1302" y="304"/>
                      <a:pt x="1308" y="315"/>
                    </a:cubicBezTo>
                    <a:cubicBezTo>
                      <a:pt x="1308" y="304"/>
                      <a:pt x="1307" y="292"/>
                      <a:pt x="1305" y="280"/>
                    </a:cubicBezTo>
                    <a:cubicBezTo>
                      <a:pt x="1615" y="205"/>
                      <a:pt x="1932" y="163"/>
                      <a:pt x="2249" y="128"/>
                    </a:cubicBezTo>
                    <a:cubicBezTo>
                      <a:pt x="2480" y="107"/>
                      <a:pt x="2758" y="63"/>
                      <a:pt x="2988" y="77"/>
                    </a:cubicBezTo>
                    <a:cubicBezTo>
                      <a:pt x="3136" y="86"/>
                      <a:pt x="3272" y="137"/>
                      <a:pt x="3415" y="181"/>
                    </a:cubicBezTo>
                    <a:cubicBezTo>
                      <a:pt x="3606" y="239"/>
                      <a:pt x="3797" y="295"/>
                      <a:pt x="3988" y="351"/>
                    </a:cubicBezTo>
                    <a:cubicBezTo>
                      <a:pt x="4180" y="404"/>
                      <a:pt x="4376" y="465"/>
                      <a:pt x="4577" y="455"/>
                    </a:cubicBezTo>
                    <a:cubicBezTo>
                      <a:pt x="4376" y="447"/>
                      <a:pt x="4187" y="380"/>
                      <a:pt x="4000" y="31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03" name="Google Shape;803;p32"/>
              <p:cNvSpPr/>
              <p:nvPr/>
            </p:nvSpPr>
            <p:spPr>
              <a:xfrm>
                <a:off x="5406880" y="811205"/>
                <a:ext cx="379440" cy="268200"/>
              </a:xfrm>
              <a:custGeom>
                <a:avLst/>
                <a:gdLst/>
                <a:ahLst/>
                <a:cxnLst/>
                <a:rect l="l" t="t" r="r" b="b"/>
                <a:pathLst>
                  <a:path w="1054" h="745" extrusionOk="0">
                    <a:moveTo>
                      <a:pt x="736" y="255"/>
                    </a:moveTo>
                    <a:cubicBezTo>
                      <a:pt x="842" y="170"/>
                      <a:pt x="953" y="92"/>
                      <a:pt x="1054" y="0"/>
                    </a:cubicBezTo>
                    <a:cubicBezTo>
                      <a:pt x="921" y="91"/>
                      <a:pt x="780" y="173"/>
                      <a:pt x="655" y="274"/>
                    </a:cubicBezTo>
                    <a:cubicBezTo>
                      <a:pt x="434" y="424"/>
                      <a:pt x="213" y="583"/>
                      <a:pt x="0" y="745"/>
                    </a:cubicBezTo>
                    <a:cubicBezTo>
                      <a:pt x="233" y="614"/>
                      <a:pt x="459" y="458"/>
                      <a:pt x="677" y="304"/>
                    </a:cubicBezTo>
                    <a:cubicBezTo>
                      <a:pt x="690" y="294"/>
                      <a:pt x="702" y="284"/>
                      <a:pt x="714" y="274"/>
                    </a:cubicBezTo>
                    <a:cubicBezTo>
                      <a:pt x="729" y="308"/>
                      <a:pt x="749" y="339"/>
                      <a:pt x="774" y="364"/>
                    </a:cubicBezTo>
                    <a:cubicBezTo>
                      <a:pt x="753" y="329"/>
                      <a:pt x="741" y="292"/>
                      <a:pt x="736" y="25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04" name="Google Shape;804;p32"/>
              <p:cNvSpPr/>
              <p:nvPr/>
            </p:nvSpPr>
            <p:spPr>
              <a:xfrm>
                <a:off x="5715760" y="835325"/>
                <a:ext cx="293040" cy="374400"/>
              </a:xfrm>
              <a:custGeom>
                <a:avLst/>
                <a:gdLst/>
                <a:ahLst/>
                <a:cxnLst/>
                <a:rect l="l" t="t" r="r" b="b"/>
                <a:pathLst>
                  <a:path w="814" h="1040" extrusionOk="0">
                    <a:moveTo>
                      <a:pt x="494" y="146"/>
                    </a:moveTo>
                    <a:cubicBezTo>
                      <a:pt x="392" y="210"/>
                      <a:pt x="312" y="301"/>
                      <a:pt x="241" y="394"/>
                    </a:cubicBezTo>
                    <a:cubicBezTo>
                      <a:pt x="134" y="535"/>
                      <a:pt x="26" y="683"/>
                      <a:pt x="7" y="864"/>
                    </a:cubicBezTo>
                    <a:cubicBezTo>
                      <a:pt x="-1" y="923"/>
                      <a:pt x="-2" y="982"/>
                      <a:pt x="6" y="1040"/>
                    </a:cubicBezTo>
                    <a:cubicBezTo>
                      <a:pt x="7" y="982"/>
                      <a:pt x="11" y="924"/>
                      <a:pt x="26" y="868"/>
                    </a:cubicBezTo>
                    <a:cubicBezTo>
                      <a:pt x="50" y="737"/>
                      <a:pt x="118" y="626"/>
                      <a:pt x="196" y="521"/>
                    </a:cubicBezTo>
                    <a:cubicBezTo>
                      <a:pt x="206" y="529"/>
                      <a:pt x="217" y="537"/>
                      <a:pt x="229" y="544"/>
                    </a:cubicBezTo>
                    <a:cubicBezTo>
                      <a:pt x="221" y="531"/>
                      <a:pt x="214" y="517"/>
                      <a:pt x="209" y="503"/>
                    </a:cubicBezTo>
                    <a:cubicBezTo>
                      <a:pt x="211" y="499"/>
                      <a:pt x="214" y="496"/>
                      <a:pt x="217" y="493"/>
                    </a:cubicBezTo>
                    <a:cubicBezTo>
                      <a:pt x="241" y="511"/>
                      <a:pt x="268" y="525"/>
                      <a:pt x="296" y="535"/>
                    </a:cubicBezTo>
                    <a:cubicBezTo>
                      <a:pt x="270" y="517"/>
                      <a:pt x="249" y="496"/>
                      <a:pt x="231" y="473"/>
                    </a:cubicBezTo>
                    <a:cubicBezTo>
                      <a:pt x="245" y="454"/>
                      <a:pt x="259" y="436"/>
                      <a:pt x="273" y="418"/>
                    </a:cubicBezTo>
                    <a:cubicBezTo>
                      <a:pt x="342" y="326"/>
                      <a:pt x="418" y="238"/>
                      <a:pt x="510" y="172"/>
                    </a:cubicBezTo>
                    <a:cubicBezTo>
                      <a:pt x="606" y="109"/>
                      <a:pt x="715" y="60"/>
                      <a:pt x="814" y="0"/>
                    </a:cubicBezTo>
                    <a:cubicBezTo>
                      <a:pt x="706" y="46"/>
                      <a:pt x="596" y="86"/>
                      <a:pt x="494" y="14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05" name="Google Shape;805;p32"/>
              <p:cNvSpPr/>
              <p:nvPr/>
            </p:nvSpPr>
            <p:spPr>
              <a:xfrm>
                <a:off x="5909080" y="915605"/>
                <a:ext cx="227160" cy="354600"/>
              </a:xfrm>
              <a:custGeom>
                <a:avLst/>
                <a:gdLst/>
                <a:ahLst/>
                <a:cxnLst/>
                <a:rect l="l" t="t" r="r" b="b"/>
                <a:pathLst>
                  <a:path w="631" h="985" extrusionOk="0">
                    <a:moveTo>
                      <a:pt x="337" y="129"/>
                    </a:moveTo>
                    <a:lnTo>
                      <a:pt x="485" y="67"/>
                    </a:lnTo>
                    <a:cubicBezTo>
                      <a:pt x="533" y="46"/>
                      <a:pt x="587" y="32"/>
                      <a:pt x="631" y="0"/>
                    </a:cubicBezTo>
                    <a:cubicBezTo>
                      <a:pt x="583" y="24"/>
                      <a:pt x="531" y="32"/>
                      <a:pt x="479" y="49"/>
                    </a:cubicBezTo>
                    <a:lnTo>
                      <a:pt x="327" y="101"/>
                    </a:lnTo>
                    <a:cubicBezTo>
                      <a:pt x="302" y="109"/>
                      <a:pt x="272" y="120"/>
                      <a:pt x="251" y="142"/>
                    </a:cubicBezTo>
                    <a:cubicBezTo>
                      <a:pt x="199" y="207"/>
                      <a:pt x="169" y="285"/>
                      <a:pt x="134" y="359"/>
                    </a:cubicBezTo>
                    <a:cubicBezTo>
                      <a:pt x="69" y="502"/>
                      <a:pt x="6" y="666"/>
                      <a:pt x="1" y="824"/>
                    </a:cubicBezTo>
                    <a:cubicBezTo>
                      <a:pt x="-1" y="878"/>
                      <a:pt x="2" y="933"/>
                      <a:pt x="13" y="985"/>
                    </a:cubicBezTo>
                    <a:cubicBezTo>
                      <a:pt x="7" y="878"/>
                      <a:pt x="23" y="773"/>
                      <a:pt x="53" y="671"/>
                    </a:cubicBezTo>
                    <a:cubicBezTo>
                      <a:pt x="61" y="641"/>
                      <a:pt x="73" y="608"/>
                      <a:pt x="85" y="574"/>
                    </a:cubicBezTo>
                    <a:cubicBezTo>
                      <a:pt x="99" y="577"/>
                      <a:pt x="113" y="578"/>
                      <a:pt x="125" y="575"/>
                    </a:cubicBezTo>
                    <a:cubicBezTo>
                      <a:pt x="113" y="570"/>
                      <a:pt x="102" y="561"/>
                      <a:pt x="93" y="552"/>
                    </a:cubicBezTo>
                    <a:cubicBezTo>
                      <a:pt x="94" y="550"/>
                      <a:pt x="95" y="548"/>
                      <a:pt x="95" y="546"/>
                    </a:cubicBezTo>
                    <a:cubicBezTo>
                      <a:pt x="120" y="557"/>
                      <a:pt x="146" y="564"/>
                      <a:pt x="172" y="566"/>
                    </a:cubicBezTo>
                    <a:cubicBezTo>
                      <a:pt x="146" y="556"/>
                      <a:pt x="124" y="541"/>
                      <a:pt x="105" y="523"/>
                    </a:cubicBezTo>
                    <a:cubicBezTo>
                      <a:pt x="126" y="471"/>
                      <a:pt x="150" y="419"/>
                      <a:pt x="169" y="375"/>
                    </a:cubicBezTo>
                    <a:cubicBezTo>
                      <a:pt x="191" y="325"/>
                      <a:pt x="215" y="268"/>
                      <a:pt x="243" y="217"/>
                    </a:cubicBezTo>
                    <a:cubicBezTo>
                      <a:pt x="254" y="224"/>
                      <a:pt x="264" y="228"/>
                      <a:pt x="275" y="232"/>
                    </a:cubicBezTo>
                    <a:cubicBezTo>
                      <a:pt x="266" y="221"/>
                      <a:pt x="260" y="210"/>
                      <a:pt x="255" y="198"/>
                    </a:cubicBezTo>
                    <a:cubicBezTo>
                      <a:pt x="257" y="196"/>
                      <a:pt x="258" y="194"/>
                      <a:pt x="259" y="191"/>
                    </a:cubicBezTo>
                    <a:cubicBezTo>
                      <a:pt x="289" y="213"/>
                      <a:pt x="321" y="230"/>
                      <a:pt x="354" y="242"/>
                    </a:cubicBezTo>
                    <a:cubicBezTo>
                      <a:pt x="324" y="222"/>
                      <a:pt x="296" y="197"/>
                      <a:pt x="273" y="169"/>
                    </a:cubicBezTo>
                    <a:cubicBezTo>
                      <a:pt x="274" y="168"/>
                      <a:pt x="274" y="168"/>
                      <a:pt x="275" y="167"/>
                    </a:cubicBezTo>
                    <a:cubicBezTo>
                      <a:pt x="291" y="150"/>
                      <a:pt x="312" y="140"/>
                      <a:pt x="337" y="12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06" name="Google Shape;806;p32"/>
              <p:cNvSpPr/>
              <p:nvPr/>
            </p:nvSpPr>
            <p:spPr>
              <a:xfrm>
                <a:off x="7313080" y="248525"/>
                <a:ext cx="709560" cy="398520"/>
              </a:xfrm>
              <a:custGeom>
                <a:avLst/>
                <a:gdLst/>
                <a:ahLst/>
                <a:cxnLst/>
                <a:rect l="l" t="t" r="r" b="b"/>
                <a:pathLst>
                  <a:path w="1971" h="1107" extrusionOk="0">
                    <a:moveTo>
                      <a:pt x="1971" y="173"/>
                    </a:moveTo>
                    <a:cubicBezTo>
                      <a:pt x="1870" y="-9"/>
                      <a:pt x="1619" y="18"/>
                      <a:pt x="1472" y="129"/>
                    </a:cubicBezTo>
                    <a:cubicBezTo>
                      <a:pt x="1317" y="242"/>
                      <a:pt x="1169" y="380"/>
                      <a:pt x="1013" y="495"/>
                    </a:cubicBezTo>
                    <a:cubicBezTo>
                      <a:pt x="697" y="732"/>
                      <a:pt x="363" y="949"/>
                      <a:pt x="0" y="1107"/>
                    </a:cubicBezTo>
                    <a:cubicBezTo>
                      <a:pt x="331" y="894"/>
                      <a:pt x="653" y="672"/>
                      <a:pt x="966" y="433"/>
                    </a:cubicBezTo>
                    <a:cubicBezTo>
                      <a:pt x="1044" y="375"/>
                      <a:pt x="1121" y="314"/>
                      <a:pt x="1199" y="254"/>
                    </a:cubicBezTo>
                    <a:cubicBezTo>
                      <a:pt x="1352" y="136"/>
                      <a:pt x="1525" y="-23"/>
                      <a:pt x="1736" y="3"/>
                    </a:cubicBezTo>
                    <a:cubicBezTo>
                      <a:pt x="1836" y="14"/>
                      <a:pt x="1939" y="72"/>
                      <a:pt x="1971" y="17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07" name="Google Shape;807;p32"/>
              <p:cNvSpPr/>
              <p:nvPr/>
            </p:nvSpPr>
            <p:spPr>
              <a:xfrm>
                <a:off x="6049840" y="872765"/>
                <a:ext cx="1742400" cy="558000"/>
              </a:xfrm>
              <a:custGeom>
                <a:avLst/>
                <a:gdLst/>
                <a:ahLst/>
                <a:cxnLst/>
                <a:rect l="l" t="t" r="r" b="b"/>
                <a:pathLst>
                  <a:path w="4840" h="1550" extrusionOk="0">
                    <a:moveTo>
                      <a:pt x="4840" y="0"/>
                    </a:moveTo>
                    <a:cubicBezTo>
                      <a:pt x="4337" y="135"/>
                      <a:pt x="3854" y="349"/>
                      <a:pt x="3416" y="631"/>
                    </a:cubicBezTo>
                    <a:cubicBezTo>
                      <a:pt x="3532" y="535"/>
                      <a:pt x="3633" y="420"/>
                      <a:pt x="3711" y="292"/>
                    </a:cubicBezTo>
                    <a:cubicBezTo>
                      <a:pt x="3613" y="437"/>
                      <a:pt x="3488" y="563"/>
                      <a:pt x="3346" y="662"/>
                    </a:cubicBezTo>
                    <a:cubicBezTo>
                      <a:pt x="2882" y="1003"/>
                      <a:pt x="2368" y="910"/>
                      <a:pt x="1835" y="955"/>
                    </a:cubicBezTo>
                    <a:cubicBezTo>
                      <a:pt x="1659" y="970"/>
                      <a:pt x="1486" y="1023"/>
                      <a:pt x="1327" y="1098"/>
                    </a:cubicBezTo>
                    <a:cubicBezTo>
                      <a:pt x="1166" y="1171"/>
                      <a:pt x="1014" y="1259"/>
                      <a:pt x="861" y="1343"/>
                    </a:cubicBezTo>
                    <a:cubicBezTo>
                      <a:pt x="709" y="1423"/>
                      <a:pt x="554" y="1515"/>
                      <a:pt x="380" y="1531"/>
                    </a:cubicBezTo>
                    <a:cubicBezTo>
                      <a:pt x="214" y="1550"/>
                      <a:pt x="14" y="1443"/>
                      <a:pt x="0" y="1261"/>
                    </a:cubicBezTo>
                    <a:cubicBezTo>
                      <a:pt x="1" y="1350"/>
                      <a:pt x="55" y="1432"/>
                      <a:pt x="129" y="1481"/>
                    </a:cubicBezTo>
                    <a:cubicBezTo>
                      <a:pt x="366" y="1644"/>
                      <a:pt x="654" y="1483"/>
                      <a:pt x="876" y="1370"/>
                    </a:cubicBezTo>
                    <a:cubicBezTo>
                      <a:pt x="1031" y="1289"/>
                      <a:pt x="1183" y="1201"/>
                      <a:pt x="1341" y="1130"/>
                    </a:cubicBezTo>
                    <a:cubicBezTo>
                      <a:pt x="1500" y="1058"/>
                      <a:pt x="1665" y="1008"/>
                      <a:pt x="1839" y="993"/>
                    </a:cubicBezTo>
                    <a:cubicBezTo>
                      <a:pt x="2383" y="945"/>
                      <a:pt x="2881" y="1038"/>
                      <a:pt x="3354" y="680"/>
                    </a:cubicBezTo>
                    <a:cubicBezTo>
                      <a:pt x="3800" y="435"/>
                      <a:pt x="4263" y="218"/>
                      <a:pt x="4740" y="38"/>
                    </a:cubicBezTo>
                    <a:cubicBezTo>
                      <a:pt x="4773" y="26"/>
                      <a:pt x="4806" y="14"/>
                      <a:pt x="4840" y="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08" name="Google Shape;808;p32"/>
              <p:cNvSpPr/>
              <p:nvPr/>
            </p:nvSpPr>
            <p:spPr>
              <a:xfrm>
                <a:off x="6353320" y="580805"/>
                <a:ext cx="228600" cy="42840"/>
              </a:xfrm>
              <a:custGeom>
                <a:avLst/>
                <a:gdLst/>
                <a:ahLst/>
                <a:cxnLst/>
                <a:rect l="l" t="t" r="r" b="b"/>
                <a:pathLst>
                  <a:path w="635" h="119" extrusionOk="0">
                    <a:moveTo>
                      <a:pt x="0" y="61"/>
                    </a:moveTo>
                    <a:cubicBezTo>
                      <a:pt x="199" y="-38"/>
                      <a:pt x="458" y="-15"/>
                      <a:pt x="635" y="119"/>
                    </a:cubicBezTo>
                    <a:cubicBezTo>
                      <a:pt x="421" y="90"/>
                      <a:pt x="217" y="71"/>
                      <a:pt x="0" y="61"/>
                    </a:cubicBezTo>
                    <a:close/>
                  </a:path>
                </a:pathLst>
              </a:custGeom>
              <a:solidFill>
                <a:schemeClr val="dk1"/>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09" name="Google Shape;809;p32"/>
              <p:cNvSpPr/>
              <p:nvPr/>
            </p:nvSpPr>
            <p:spPr>
              <a:xfrm>
                <a:off x="5356120" y="825605"/>
                <a:ext cx="89640" cy="60480"/>
              </a:xfrm>
              <a:custGeom>
                <a:avLst/>
                <a:gdLst/>
                <a:ahLst/>
                <a:cxnLst/>
                <a:rect l="l" t="t" r="r" b="b"/>
                <a:pathLst>
                  <a:path w="249" h="168" extrusionOk="0">
                    <a:moveTo>
                      <a:pt x="108" y="153"/>
                    </a:moveTo>
                    <a:cubicBezTo>
                      <a:pt x="153" y="137"/>
                      <a:pt x="193" y="112"/>
                      <a:pt x="230" y="85"/>
                    </a:cubicBezTo>
                    <a:cubicBezTo>
                      <a:pt x="238" y="79"/>
                      <a:pt x="247" y="72"/>
                      <a:pt x="249" y="62"/>
                    </a:cubicBezTo>
                    <a:cubicBezTo>
                      <a:pt x="249" y="56"/>
                      <a:pt x="248" y="51"/>
                      <a:pt x="245" y="45"/>
                    </a:cubicBezTo>
                    <a:cubicBezTo>
                      <a:pt x="239" y="27"/>
                      <a:pt x="235" y="8"/>
                      <a:pt x="223" y="0"/>
                    </a:cubicBezTo>
                    <a:cubicBezTo>
                      <a:pt x="146" y="52"/>
                      <a:pt x="71" y="108"/>
                      <a:pt x="0" y="167"/>
                    </a:cubicBezTo>
                    <a:cubicBezTo>
                      <a:pt x="36" y="171"/>
                      <a:pt x="74" y="166"/>
                      <a:pt x="108" y="153"/>
                    </a:cubicBezTo>
                    <a:close/>
                  </a:path>
                </a:pathLst>
              </a:custGeom>
              <a:solidFill>
                <a:srgbClr val="FFFFFF">
                  <a:alpha val="40000"/>
                </a:srgbClr>
              </a:solidFill>
              <a:ln>
                <a:noFill/>
              </a:ln>
            </p:spPr>
            <p:txBody>
              <a:bodyPr spcFirstLastPara="1" wrap="square" lIns="90000" tIns="15475" rIns="90000" bIns="15475"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62710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Sora SemiBold"/>
              <a:buNone/>
              <a:defRPr sz="3000">
                <a:solidFill>
                  <a:schemeClr val="dk1"/>
                </a:solidFill>
                <a:latin typeface="Sora SemiBold"/>
                <a:ea typeface="Sora SemiBold"/>
                <a:cs typeface="Sora SemiBold"/>
                <a:sym typeface="Sora SemiBold"/>
              </a:defRPr>
            </a:lvl1pPr>
            <a:lvl2pPr lvl="1" rtl="0">
              <a:spcBef>
                <a:spcPts val="0"/>
              </a:spcBef>
              <a:spcAft>
                <a:spcPts val="0"/>
              </a:spcAft>
              <a:buClr>
                <a:schemeClr val="dk1"/>
              </a:buClr>
              <a:buSzPts val="3000"/>
              <a:buFont typeface="Sora SemiBold"/>
              <a:buNone/>
              <a:defRPr sz="3000">
                <a:solidFill>
                  <a:schemeClr val="dk1"/>
                </a:solidFill>
                <a:latin typeface="Sora SemiBold"/>
                <a:ea typeface="Sora SemiBold"/>
                <a:cs typeface="Sora SemiBold"/>
                <a:sym typeface="Sora SemiBold"/>
              </a:defRPr>
            </a:lvl2pPr>
            <a:lvl3pPr lvl="2" rtl="0">
              <a:spcBef>
                <a:spcPts val="0"/>
              </a:spcBef>
              <a:spcAft>
                <a:spcPts val="0"/>
              </a:spcAft>
              <a:buClr>
                <a:schemeClr val="dk1"/>
              </a:buClr>
              <a:buSzPts val="3000"/>
              <a:buFont typeface="Sora SemiBold"/>
              <a:buNone/>
              <a:defRPr sz="3000">
                <a:solidFill>
                  <a:schemeClr val="dk1"/>
                </a:solidFill>
                <a:latin typeface="Sora SemiBold"/>
                <a:ea typeface="Sora SemiBold"/>
                <a:cs typeface="Sora SemiBold"/>
                <a:sym typeface="Sora SemiBold"/>
              </a:defRPr>
            </a:lvl3pPr>
            <a:lvl4pPr lvl="3" rtl="0">
              <a:spcBef>
                <a:spcPts val="0"/>
              </a:spcBef>
              <a:spcAft>
                <a:spcPts val="0"/>
              </a:spcAft>
              <a:buClr>
                <a:schemeClr val="dk1"/>
              </a:buClr>
              <a:buSzPts val="3000"/>
              <a:buFont typeface="Sora SemiBold"/>
              <a:buNone/>
              <a:defRPr sz="3000">
                <a:solidFill>
                  <a:schemeClr val="dk1"/>
                </a:solidFill>
                <a:latin typeface="Sora SemiBold"/>
                <a:ea typeface="Sora SemiBold"/>
                <a:cs typeface="Sora SemiBold"/>
                <a:sym typeface="Sora SemiBold"/>
              </a:defRPr>
            </a:lvl4pPr>
            <a:lvl5pPr lvl="4" rtl="0">
              <a:spcBef>
                <a:spcPts val="0"/>
              </a:spcBef>
              <a:spcAft>
                <a:spcPts val="0"/>
              </a:spcAft>
              <a:buClr>
                <a:schemeClr val="dk1"/>
              </a:buClr>
              <a:buSzPts val="3000"/>
              <a:buFont typeface="Sora SemiBold"/>
              <a:buNone/>
              <a:defRPr sz="3000">
                <a:solidFill>
                  <a:schemeClr val="dk1"/>
                </a:solidFill>
                <a:latin typeface="Sora SemiBold"/>
                <a:ea typeface="Sora SemiBold"/>
                <a:cs typeface="Sora SemiBold"/>
                <a:sym typeface="Sora SemiBold"/>
              </a:defRPr>
            </a:lvl5pPr>
            <a:lvl6pPr lvl="5" rtl="0">
              <a:spcBef>
                <a:spcPts val="0"/>
              </a:spcBef>
              <a:spcAft>
                <a:spcPts val="0"/>
              </a:spcAft>
              <a:buClr>
                <a:schemeClr val="dk1"/>
              </a:buClr>
              <a:buSzPts val="3000"/>
              <a:buFont typeface="Sora SemiBold"/>
              <a:buNone/>
              <a:defRPr sz="3000">
                <a:solidFill>
                  <a:schemeClr val="dk1"/>
                </a:solidFill>
                <a:latin typeface="Sora SemiBold"/>
                <a:ea typeface="Sora SemiBold"/>
                <a:cs typeface="Sora SemiBold"/>
                <a:sym typeface="Sora SemiBold"/>
              </a:defRPr>
            </a:lvl6pPr>
            <a:lvl7pPr lvl="6" rtl="0">
              <a:spcBef>
                <a:spcPts val="0"/>
              </a:spcBef>
              <a:spcAft>
                <a:spcPts val="0"/>
              </a:spcAft>
              <a:buClr>
                <a:schemeClr val="dk1"/>
              </a:buClr>
              <a:buSzPts val="3000"/>
              <a:buFont typeface="Sora SemiBold"/>
              <a:buNone/>
              <a:defRPr sz="3000">
                <a:solidFill>
                  <a:schemeClr val="dk1"/>
                </a:solidFill>
                <a:latin typeface="Sora SemiBold"/>
                <a:ea typeface="Sora SemiBold"/>
                <a:cs typeface="Sora SemiBold"/>
                <a:sym typeface="Sora SemiBold"/>
              </a:defRPr>
            </a:lvl7pPr>
            <a:lvl8pPr lvl="7" rtl="0">
              <a:spcBef>
                <a:spcPts val="0"/>
              </a:spcBef>
              <a:spcAft>
                <a:spcPts val="0"/>
              </a:spcAft>
              <a:buClr>
                <a:schemeClr val="dk1"/>
              </a:buClr>
              <a:buSzPts val="3000"/>
              <a:buFont typeface="Sora SemiBold"/>
              <a:buNone/>
              <a:defRPr sz="3000">
                <a:solidFill>
                  <a:schemeClr val="dk1"/>
                </a:solidFill>
                <a:latin typeface="Sora SemiBold"/>
                <a:ea typeface="Sora SemiBold"/>
                <a:cs typeface="Sora SemiBold"/>
                <a:sym typeface="Sora SemiBold"/>
              </a:defRPr>
            </a:lvl8pPr>
            <a:lvl9pPr lvl="8" rtl="0">
              <a:spcBef>
                <a:spcPts val="0"/>
              </a:spcBef>
              <a:spcAft>
                <a:spcPts val="0"/>
              </a:spcAft>
              <a:buClr>
                <a:schemeClr val="dk1"/>
              </a:buClr>
              <a:buSzPts val="3000"/>
              <a:buFont typeface="Sora SemiBold"/>
              <a:buNone/>
              <a:defRPr sz="3000">
                <a:solidFill>
                  <a:schemeClr val="dk1"/>
                </a:solidFill>
                <a:latin typeface="Sora SemiBold"/>
                <a:ea typeface="Sora SemiBold"/>
                <a:cs typeface="Sora SemiBold"/>
                <a:sym typeface="Sora SemiBold"/>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1pPr>
            <a:lvl2pPr marL="914400" lvl="1"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2pPr>
            <a:lvl3pPr marL="1371600" lvl="2"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3pPr>
            <a:lvl4pPr marL="1828800" lvl="3"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4pPr>
            <a:lvl5pPr marL="2286000" lvl="4"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5pPr>
            <a:lvl6pPr marL="2743200" lvl="5"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6pPr>
            <a:lvl7pPr marL="3200400" lvl="6"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7pPr>
            <a:lvl8pPr marL="3657600" lvl="7"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8pPr>
            <a:lvl9pPr marL="4114800" lvl="8" indent="-317500">
              <a:lnSpc>
                <a:spcPct val="115000"/>
              </a:lnSpc>
              <a:spcBef>
                <a:spcPts val="0"/>
              </a:spcBef>
              <a:spcAft>
                <a:spcPts val="0"/>
              </a:spcAft>
              <a:buClr>
                <a:schemeClr val="dk1"/>
              </a:buClr>
              <a:buSzPts val="1400"/>
              <a:buFont typeface="Figtree"/>
              <a:buChar char="■"/>
              <a:defRPr>
                <a:solidFill>
                  <a:schemeClr val="dk1"/>
                </a:solidFill>
                <a:latin typeface="Figtree"/>
                <a:ea typeface="Figtree"/>
                <a:cs typeface="Figtree"/>
                <a:sym typeface="Figtre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73" r:id="rId2"/>
    <p:sldLayoutId id="2147483677" r:id="rId3"/>
    <p:sldLayoutId id="2147483678" r:id="rId4"/>
    <p:sldLayoutId id="2147483682"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image" Target="../media/image5.sv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image" Target="../media/image15.png"/><Relationship Id="rId5" Type="http://schemas.openxmlformats.org/officeDocument/2006/relationships/image" Target="../media/image17.sv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14.xml"/><Relationship Id="rId7" Type="http://schemas.openxmlformats.org/officeDocument/2006/relationships/image" Target="../media/image23.sv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5.sv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33.png"/><Relationship Id="rId5" Type="http://schemas.openxmlformats.org/officeDocument/2006/relationships/image" Target="../media/image17.sv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microsoft.com/office/2007/relationships/media" Target="../media/media2.mp4"/><Relationship Id="rId2" Type="http://schemas.openxmlformats.org/officeDocument/2006/relationships/video" Target="NULL" TargetMode="External"/><Relationship Id="rId1" Type="http://schemas.openxmlformats.org/officeDocument/2006/relationships/tags" Target="../tags/tag24.xml"/><Relationship Id="rId6" Type="http://schemas.openxmlformats.org/officeDocument/2006/relationships/image" Target="../media/image34.png"/><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21.sv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36.jpeg"/><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27.xml"/><Relationship Id="rId7" Type="http://schemas.openxmlformats.org/officeDocument/2006/relationships/image" Target="../media/image40.png"/><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30.xml"/><Relationship Id="rId6" Type="http://schemas.openxmlformats.org/officeDocument/2006/relationships/image" Target="../media/image42.png"/><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49.svg"/><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49.svg"/><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48.png"/><Relationship Id="rId5" Type="http://schemas.openxmlformats.org/officeDocument/2006/relationships/image" Target="../media/image17.svg"/><Relationship Id="rId10" Type="http://schemas.openxmlformats.org/officeDocument/2006/relationships/image" Target="../media/image59.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8.xml"/><Relationship Id="rId5" Type="http://schemas.openxmlformats.org/officeDocument/2006/relationships/image" Target="../media/image14.png"/><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39.xml"/><Relationship Id="rId7" Type="http://schemas.openxmlformats.org/officeDocument/2006/relationships/image" Target="../media/image5.svg"/><Relationship Id="rId2" Type="http://schemas.openxmlformats.org/officeDocument/2006/relationships/slideLayout" Target="../slideLayouts/slideLayout1.xml"/><Relationship Id="rId1" Type="http://schemas.openxmlformats.org/officeDocument/2006/relationships/tags" Target="../tags/tag40.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9.xml"/><Relationship Id="rId6" Type="http://schemas.openxmlformats.org/officeDocument/2006/relationships/image" Target="../media/image12.png"/><Relationship Id="rId5" Type="http://schemas.openxmlformats.org/officeDocument/2006/relationships/notesSlide" Target="../notesSlides/notesSlide8.xml"/><Relationship Id="rId4"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1"/>
          <p:cNvSpPr/>
          <p:nvPr/>
        </p:nvSpPr>
        <p:spPr>
          <a:xfrm>
            <a:off x="563139" y="3944372"/>
            <a:ext cx="2053240" cy="1165214"/>
          </a:xfrm>
          <a:custGeom>
            <a:avLst/>
            <a:gdLst/>
            <a:ahLst/>
            <a:cxnLst/>
            <a:rect l="l" t="t" r="r" b="b"/>
            <a:pathLst>
              <a:path w="4106480" h="2330427">
                <a:moveTo>
                  <a:pt x="0" y="0"/>
                </a:moveTo>
                <a:lnTo>
                  <a:pt x="4106480" y="0"/>
                </a:lnTo>
                <a:lnTo>
                  <a:pt x="4106480" y="2330427"/>
                </a:lnTo>
                <a:lnTo>
                  <a:pt x="0" y="233042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3" name="Group 12">
            <a:extLst>
              <a:ext uri="{FF2B5EF4-FFF2-40B4-BE49-F238E27FC236}">
                <a16:creationId xmlns:a16="http://schemas.microsoft.com/office/drawing/2014/main" id="{E166B48C-A147-5EF5-23D3-74C041D3CA40}"/>
              </a:ext>
            </a:extLst>
          </p:cNvPr>
          <p:cNvGrpSpPr/>
          <p:nvPr/>
        </p:nvGrpSpPr>
        <p:grpSpPr>
          <a:xfrm>
            <a:off x="478256" y="589942"/>
            <a:ext cx="7260296" cy="3513309"/>
            <a:chOff x="628650" y="429532"/>
            <a:chExt cx="7260296" cy="3513309"/>
          </a:xfrm>
        </p:grpSpPr>
        <p:grpSp>
          <p:nvGrpSpPr>
            <p:cNvPr id="5" name="Group 5"/>
            <p:cNvGrpSpPr/>
            <p:nvPr/>
          </p:nvGrpSpPr>
          <p:grpSpPr>
            <a:xfrm>
              <a:off x="628650" y="429532"/>
              <a:ext cx="7260296" cy="2802916"/>
              <a:chOff x="0" y="0"/>
              <a:chExt cx="3824353" cy="1476433"/>
            </a:xfrm>
          </p:grpSpPr>
          <p:sp>
            <p:nvSpPr>
              <p:cNvPr id="6" name="Freeform 6"/>
              <p:cNvSpPr/>
              <p:nvPr/>
            </p:nvSpPr>
            <p:spPr>
              <a:xfrm>
                <a:off x="0" y="0"/>
                <a:ext cx="3824353" cy="1476433"/>
              </a:xfrm>
              <a:custGeom>
                <a:avLst/>
                <a:gdLst/>
                <a:ahLst/>
                <a:cxnLst/>
                <a:rect l="l" t="t" r="r" b="b"/>
                <a:pathLst>
                  <a:path w="3824353" h="1476433">
                    <a:moveTo>
                      <a:pt x="41587" y="0"/>
                    </a:moveTo>
                    <a:lnTo>
                      <a:pt x="3782766" y="0"/>
                    </a:lnTo>
                    <a:cubicBezTo>
                      <a:pt x="3793796" y="0"/>
                      <a:pt x="3804374" y="4381"/>
                      <a:pt x="3812173" y="12181"/>
                    </a:cubicBezTo>
                    <a:cubicBezTo>
                      <a:pt x="3819972" y="19980"/>
                      <a:pt x="3824353" y="30558"/>
                      <a:pt x="3824353" y="41587"/>
                    </a:cubicBezTo>
                    <a:lnTo>
                      <a:pt x="3824353" y="1434846"/>
                    </a:lnTo>
                    <a:cubicBezTo>
                      <a:pt x="3824353" y="1445876"/>
                      <a:pt x="3819972" y="1456454"/>
                      <a:pt x="3812173" y="1464253"/>
                    </a:cubicBezTo>
                    <a:cubicBezTo>
                      <a:pt x="3804374" y="1472052"/>
                      <a:pt x="3793796" y="1476433"/>
                      <a:pt x="3782766" y="1476433"/>
                    </a:cubicBezTo>
                    <a:lnTo>
                      <a:pt x="41587" y="1476433"/>
                    </a:lnTo>
                    <a:cubicBezTo>
                      <a:pt x="18619" y="1476433"/>
                      <a:pt x="0" y="1457814"/>
                      <a:pt x="0" y="1434846"/>
                    </a:cubicBezTo>
                    <a:lnTo>
                      <a:pt x="0" y="41587"/>
                    </a:lnTo>
                    <a:cubicBezTo>
                      <a:pt x="0" y="30558"/>
                      <a:pt x="4381" y="19980"/>
                      <a:pt x="12181" y="12181"/>
                    </a:cubicBezTo>
                    <a:cubicBezTo>
                      <a:pt x="19980" y="4381"/>
                      <a:pt x="30558" y="0"/>
                      <a:pt x="41587" y="0"/>
                    </a:cubicBezTo>
                    <a:close/>
                  </a:path>
                </a:pathLst>
              </a:custGeom>
              <a:solidFill>
                <a:schemeClr val="bg1">
                  <a:lumMod val="90000"/>
                </a:schemeClr>
              </a:solidFill>
            </p:spPr>
            <p:txBody>
              <a:bodyPr/>
              <a:lstStyle/>
              <a:p>
                <a:endParaRPr lang="en-US"/>
              </a:p>
            </p:txBody>
          </p:sp>
          <p:sp>
            <p:nvSpPr>
              <p:cNvPr id="7" name="TextBox 7"/>
              <p:cNvSpPr txBox="1"/>
              <p:nvPr/>
            </p:nvSpPr>
            <p:spPr>
              <a:xfrm>
                <a:off x="0" y="0"/>
                <a:ext cx="3824353" cy="1476433"/>
              </a:xfrm>
              <a:prstGeom prst="rect">
                <a:avLst/>
              </a:prstGeom>
            </p:spPr>
            <p:txBody>
              <a:bodyPr lIns="25400" tIns="25400" rIns="25400" bIns="25400" rtlCol="0" anchor="ctr"/>
              <a:lstStyle/>
              <a:p>
                <a:pPr marL="0" marR="0" lvl="0" indent="0" algn="ctr" defTabSz="457200" eaLnBrk="1" fontAlgn="auto" latinLnBrk="0" hangingPunct="1">
                  <a:lnSpc>
                    <a:spcPts val="1347"/>
                  </a:lnSpc>
                  <a:spcBef>
                    <a:spcPts val="0"/>
                  </a:spcBef>
                  <a:spcAft>
                    <a:spcPts val="0"/>
                  </a:spcAft>
                  <a:buClrTx/>
                  <a:buSzTx/>
                  <a:buFontTx/>
                  <a:buNone/>
                  <a:tabLst/>
                  <a:defRPr/>
                </a:pPr>
                <a:endParaRPr kumimoji="0" sz="900" b="0" i="0" u="none" strike="noStrike" kern="1200" cap="none" spc="0" normalizeH="0" baseline="0" noProof="0">
                  <a:ln>
                    <a:noFill/>
                  </a:ln>
                  <a:solidFill>
                    <a:prstClr val="black"/>
                  </a:solidFill>
                  <a:effectLst/>
                  <a:uLnTx/>
                  <a:uFillTx/>
                  <a:latin typeface="Calibri"/>
                  <a:ea typeface="+mn-ea"/>
                </a:endParaRPr>
              </a:p>
            </p:txBody>
          </p:sp>
        </p:grpSp>
        <p:sp>
          <p:nvSpPr>
            <p:cNvPr id="8" name="Freeform 8"/>
            <p:cNvSpPr/>
            <p:nvPr/>
          </p:nvSpPr>
          <p:spPr>
            <a:xfrm flipH="1">
              <a:off x="1459680" y="1442711"/>
              <a:ext cx="5291279" cy="2500130"/>
            </a:xfrm>
            <a:custGeom>
              <a:avLst/>
              <a:gdLst/>
              <a:ahLst/>
              <a:cxnLst/>
              <a:rect l="l" t="t" r="r" b="b"/>
              <a:pathLst>
                <a:path w="10582558" h="5000259">
                  <a:moveTo>
                    <a:pt x="10582558" y="0"/>
                  </a:moveTo>
                  <a:lnTo>
                    <a:pt x="0" y="0"/>
                  </a:lnTo>
                  <a:lnTo>
                    <a:pt x="0" y="5000258"/>
                  </a:lnTo>
                  <a:lnTo>
                    <a:pt x="10582558" y="5000258"/>
                  </a:lnTo>
                  <a:lnTo>
                    <a:pt x="10582558" y="0"/>
                  </a:lnTo>
                  <a:close/>
                </a:path>
              </a:pathLst>
            </a:custGeom>
            <a:blipFill>
              <a:blip r:embed="rId6">
                <a:extLst>
                  <a:ext uri="{96DAC541-7B7A-43D3-8B79-37D633B846F1}">
                    <asvg:svgBlip xmlns:asvg="http://schemas.microsoft.com/office/drawing/2016/SVG/main" r:embed="rId7"/>
                  </a:ext>
                </a:extLst>
              </a:blip>
              <a:stretch>
                <a:fillRect l="-69519" t="-69519"/>
              </a:stretch>
            </a:blipFill>
          </p:spPr>
          <p:txBody>
            <a:bodyPr/>
            <a:lstStyle/>
            <a:p>
              <a:endParaRPr lang="en-US"/>
            </a:p>
          </p:txBody>
        </p:sp>
        <p:sp>
          <p:nvSpPr>
            <p:cNvPr id="12" name="TextBox 11">
              <a:extLst>
                <a:ext uri="{FF2B5EF4-FFF2-40B4-BE49-F238E27FC236}">
                  <a16:creationId xmlns:a16="http://schemas.microsoft.com/office/drawing/2014/main" id="{A2889C6F-906A-A160-627A-77769C5F5C2A}"/>
                </a:ext>
              </a:extLst>
            </p:cNvPr>
            <p:cNvSpPr txBox="1"/>
            <p:nvPr/>
          </p:nvSpPr>
          <p:spPr>
            <a:xfrm>
              <a:off x="713533" y="694600"/>
              <a:ext cx="6783572" cy="1998176"/>
            </a:xfrm>
            <a:prstGeom prst="rect">
              <a:avLst/>
            </a:prstGeom>
            <a:noFill/>
          </p:spPr>
          <p:txBody>
            <a:bodyPr wrap="square" rtlCol="0">
              <a:spAutoFit/>
            </a:bodyPr>
            <a:lstStyle/>
            <a:p>
              <a:pPr algn="ctr">
                <a:lnSpc>
                  <a:spcPct val="150000"/>
                </a:lnSpc>
              </a:pPr>
              <a:r>
                <a:rPr lang="en-US" sz="4400" b="1" dirty="0"/>
                <a:t>CHÀO MỪNG CÁC EM ĐẾN VỚI BÀI HỌC MỚI!</a:t>
              </a:r>
            </a:p>
          </p:txBody>
        </p:sp>
      </p:grpSp>
      <p:pic>
        <p:nvPicPr>
          <p:cNvPr id="10" name="Picture 9">
            <a:extLst>
              <a:ext uri="{FF2B5EF4-FFF2-40B4-BE49-F238E27FC236}">
                <a16:creationId xmlns:a16="http://schemas.microsoft.com/office/drawing/2014/main" id="{1F8B8C79-4510-6EB5-FBD7-6ACA439D9D33}"/>
              </a:ext>
            </a:extLst>
          </p:cNvPr>
          <p:cNvPicPr>
            <a:picLocks noChangeAspect="1"/>
          </p:cNvPicPr>
          <p:nvPr/>
        </p:nvPicPr>
        <p:blipFill>
          <a:blip r:embed="rId8"/>
          <a:stretch>
            <a:fillRect/>
          </a:stretch>
        </p:blipFill>
        <p:spPr>
          <a:xfrm>
            <a:off x="6188149" y="2740340"/>
            <a:ext cx="2711302" cy="2408064"/>
          </a:xfrm>
          <a:prstGeom prst="rect">
            <a:avLst/>
          </a:prstGeom>
          <a:noFill/>
        </p:spPr>
      </p:pic>
    </p:spTree>
    <p:custDataLst>
      <p:tags r:id="rId1"/>
    </p:custDataLst>
    <p:extLst>
      <p:ext uri="{BB962C8B-B14F-4D97-AF65-F5344CB8AC3E}">
        <p14:creationId xmlns:p14="http://schemas.microsoft.com/office/powerpoint/2010/main" val="202720453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pic>
        <p:nvPicPr>
          <p:cNvPr id="2" name="Picture 1">
            <a:extLst>
              <a:ext uri="{FF2B5EF4-FFF2-40B4-BE49-F238E27FC236}">
                <a16:creationId xmlns:a16="http://schemas.microsoft.com/office/drawing/2014/main" id="{6C73025C-B045-37A3-A18D-B0B52A15B422}"/>
              </a:ext>
            </a:extLst>
          </p:cNvPr>
          <p:cNvPicPr>
            <a:picLocks noChangeAspect="1"/>
          </p:cNvPicPr>
          <p:nvPr/>
        </p:nvPicPr>
        <p:blipFill rotWithShape="1">
          <a:blip r:embed="rId4"/>
          <a:srcRect l="43250" r="865" b="16444"/>
          <a:stretch/>
        </p:blipFill>
        <p:spPr>
          <a:xfrm>
            <a:off x="2434831" y="441868"/>
            <a:ext cx="4030045" cy="2625005"/>
          </a:xfrm>
          <a:prstGeom prst="rect">
            <a:avLst/>
          </a:prstGeom>
        </p:spPr>
      </p:pic>
      <p:grpSp>
        <p:nvGrpSpPr>
          <p:cNvPr id="3" name="Group 9">
            <a:extLst>
              <a:ext uri="{FF2B5EF4-FFF2-40B4-BE49-F238E27FC236}">
                <a16:creationId xmlns:a16="http://schemas.microsoft.com/office/drawing/2014/main" id="{6655B5D3-67A3-7818-167F-B02ACD782E60}"/>
              </a:ext>
            </a:extLst>
          </p:cNvPr>
          <p:cNvGrpSpPr/>
          <p:nvPr/>
        </p:nvGrpSpPr>
        <p:grpSpPr>
          <a:xfrm>
            <a:off x="291224" y="266261"/>
            <a:ext cx="1706291" cy="1349887"/>
            <a:chOff x="-6" y="2"/>
            <a:chExt cx="4261219" cy="3371152"/>
          </a:xfrm>
        </p:grpSpPr>
        <p:sp>
          <p:nvSpPr>
            <p:cNvPr id="4" name="Freeform 10">
              <a:extLst>
                <a:ext uri="{FF2B5EF4-FFF2-40B4-BE49-F238E27FC236}">
                  <a16:creationId xmlns:a16="http://schemas.microsoft.com/office/drawing/2014/main" id="{C9741641-EA44-821D-6A42-270B1DB47E58}"/>
                </a:ext>
              </a:extLst>
            </p:cNvPr>
            <p:cNvSpPr/>
            <p:nvPr/>
          </p:nvSpPr>
          <p:spPr>
            <a:xfrm flipH="1">
              <a:off x="-6" y="2"/>
              <a:ext cx="4261219" cy="3371152"/>
            </a:xfrm>
            <a:custGeom>
              <a:avLst/>
              <a:gdLst/>
              <a:ahLst/>
              <a:cxnLst/>
              <a:rect l="l" t="t" r="r" b="b"/>
              <a:pathLst>
                <a:path w="6216768" h="4911247">
                  <a:moveTo>
                    <a:pt x="6216768" y="0"/>
                  </a:moveTo>
                  <a:lnTo>
                    <a:pt x="0" y="0"/>
                  </a:lnTo>
                  <a:lnTo>
                    <a:pt x="0" y="4911247"/>
                  </a:lnTo>
                  <a:lnTo>
                    <a:pt x="6216768" y="4911247"/>
                  </a:lnTo>
                  <a:lnTo>
                    <a:pt x="6216768"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5" name="TextBox 11">
              <a:extLst>
                <a:ext uri="{FF2B5EF4-FFF2-40B4-BE49-F238E27FC236}">
                  <a16:creationId xmlns:a16="http://schemas.microsoft.com/office/drawing/2014/main" id="{576C79E7-2ACD-D36E-9E24-A2583522C12F}"/>
                </a:ext>
              </a:extLst>
            </p:cNvPr>
            <p:cNvSpPr txBox="1"/>
            <p:nvPr/>
          </p:nvSpPr>
          <p:spPr>
            <a:xfrm>
              <a:off x="746936" y="1089547"/>
              <a:ext cx="2767337" cy="768629"/>
            </a:xfrm>
            <a:prstGeom prst="rect">
              <a:avLst/>
            </a:prstGeom>
          </p:spPr>
          <p:txBody>
            <a:bodyPr wrap="square" lIns="0" tIns="0" rIns="0" bIns="0" rtlCol="0" anchor="t">
              <a:spAutoFit/>
            </a:bodyPr>
            <a:lstStyle/>
            <a:p>
              <a:pPr algn="ctr">
                <a:spcBef>
                  <a:spcPct val="0"/>
                </a:spcBef>
                <a:buClrTx/>
                <a:buFontTx/>
                <a:buNone/>
              </a:pPr>
              <a:r>
                <a:rPr lang="en-US" sz="2000" b="1" kern="1200" dirty="0" err="1">
                  <a:solidFill>
                    <a:schemeClr val="accent5"/>
                  </a:solidFill>
                  <a:latin typeface="Arial" panose="020B0604020202020204" pitchFamily="34" charset="0"/>
                  <a:ea typeface="+mn-ea"/>
                  <a:cs typeface="Arial" panose="020B0604020202020204" pitchFamily="34" charset="0"/>
                </a:rPr>
                <a:t>Câu</a:t>
              </a:r>
              <a:r>
                <a:rPr lang="en-US" sz="2000" b="1" kern="1200" dirty="0">
                  <a:solidFill>
                    <a:schemeClr val="accent5"/>
                  </a:solidFill>
                  <a:latin typeface="Arial" panose="020B0604020202020204" pitchFamily="34" charset="0"/>
                  <a:ea typeface="+mn-ea"/>
                  <a:cs typeface="Arial" panose="020B0604020202020204" pitchFamily="34" charset="0"/>
                </a:rPr>
                <a:t> 1:</a:t>
              </a:r>
            </a:p>
          </p:txBody>
        </p:sp>
      </p:grpSp>
      <p:sp>
        <p:nvSpPr>
          <p:cNvPr id="6" name="Speech Bubble: Rectangle with Corners Rounded 5">
            <a:extLst>
              <a:ext uri="{FF2B5EF4-FFF2-40B4-BE49-F238E27FC236}">
                <a16:creationId xmlns:a16="http://schemas.microsoft.com/office/drawing/2014/main" id="{CB484A9D-25F8-70C5-3F47-A4F3FCF4B414}"/>
              </a:ext>
            </a:extLst>
          </p:cNvPr>
          <p:cNvSpPr/>
          <p:nvPr/>
        </p:nvSpPr>
        <p:spPr>
          <a:xfrm>
            <a:off x="484447" y="3572540"/>
            <a:ext cx="3238786" cy="1031358"/>
          </a:xfrm>
          <a:prstGeom prst="wedgeRoundRectCallout">
            <a:avLst>
              <a:gd name="adj1" fmla="val 65473"/>
              <a:gd name="adj2" fmla="val -57095"/>
              <a:gd name="adj3" fmla="val 16667"/>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0000"/>
                </a:solidFill>
                <a:latin typeface="Arial" panose="020B0604020202020204" pitchFamily="34" charset="0"/>
                <a:cs typeface="Arial" panose="020B0604020202020204" pitchFamily="34" charset="0"/>
              </a:rPr>
              <a:t>Nhiệt</a:t>
            </a:r>
            <a:r>
              <a:rPr lang="en-US" sz="2000" dirty="0">
                <a:solidFill>
                  <a:srgbClr val="000000"/>
                </a:solidFill>
                <a:latin typeface="Arial" panose="020B0604020202020204" pitchFamily="34" charset="0"/>
                <a:cs typeface="Arial" panose="020B0604020202020204" pitchFamily="34" charset="0"/>
              </a:rPr>
              <a:t> </a:t>
            </a:r>
            <a:r>
              <a:rPr lang="en-US" sz="2000" dirty="0" err="1">
                <a:solidFill>
                  <a:srgbClr val="000000"/>
                </a:solidFill>
                <a:latin typeface="Arial" panose="020B0604020202020204" pitchFamily="34" charset="0"/>
                <a:cs typeface="Arial" panose="020B0604020202020204" pitchFamily="34" charset="0"/>
              </a:rPr>
              <a:t>độ</a:t>
            </a:r>
            <a:r>
              <a:rPr lang="en-US" sz="2000" dirty="0">
                <a:solidFill>
                  <a:srgbClr val="000000"/>
                </a:solidFill>
                <a:latin typeface="Arial" panose="020B0604020202020204" pitchFamily="34" charset="0"/>
                <a:cs typeface="Arial" panose="020B0604020202020204" pitchFamily="34" charset="0"/>
              </a:rPr>
              <a:t> </a:t>
            </a:r>
            <a:r>
              <a:rPr lang="en-US" sz="2000" dirty="0" err="1">
                <a:solidFill>
                  <a:srgbClr val="000000"/>
                </a:solidFill>
                <a:latin typeface="Arial" panose="020B0604020202020204" pitchFamily="34" charset="0"/>
                <a:cs typeface="Arial" panose="020B0604020202020204" pitchFamily="34" charset="0"/>
              </a:rPr>
              <a:t>trong</a:t>
            </a:r>
            <a:r>
              <a:rPr lang="en-US" sz="2000" dirty="0">
                <a:solidFill>
                  <a:srgbClr val="000000"/>
                </a:solidFill>
                <a:latin typeface="Arial" panose="020B0604020202020204" pitchFamily="34" charset="0"/>
                <a:cs typeface="Arial" panose="020B0604020202020204" pitchFamily="34" charset="0"/>
              </a:rPr>
              <a:t> </a:t>
            </a:r>
            <a:r>
              <a:rPr lang="en-US" sz="2000" dirty="0" err="1">
                <a:solidFill>
                  <a:srgbClr val="000000"/>
                </a:solidFill>
                <a:latin typeface="Arial" panose="020B0604020202020204" pitchFamily="34" charset="0"/>
                <a:cs typeface="Arial" panose="020B0604020202020204" pitchFamily="34" charset="0"/>
              </a:rPr>
              <a:t>bình</a:t>
            </a:r>
            <a:r>
              <a:rPr lang="en-US" sz="2000" dirty="0">
                <a:solidFill>
                  <a:srgbClr val="000000"/>
                </a:solidFill>
                <a:latin typeface="Arial" panose="020B0604020202020204" pitchFamily="34" charset="0"/>
                <a:cs typeface="Arial" panose="020B0604020202020204" pitchFamily="34" charset="0"/>
              </a:rPr>
              <a:t> </a:t>
            </a:r>
            <a:r>
              <a:rPr lang="en-US" sz="2000" dirty="0" err="1">
                <a:solidFill>
                  <a:srgbClr val="000000"/>
                </a:solidFill>
                <a:latin typeface="Arial" panose="020B0604020202020204" pitchFamily="34" charset="0"/>
                <a:cs typeface="Arial" panose="020B0604020202020204" pitchFamily="34" charset="0"/>
              </a:rPr>
              <a:t>giảm</a:t>
            </a:r>
            <a:r>
              <a:rPr lang="en-US" sz="2000" dirty="0">
                <a:solidFill>
                  <a:srgbClr val="000000"/>
                </a:solidFill>
                <a:latin typeface="Arial" panose="020B0604020202020204" pitchFamily="34" charset="0"/>
                <a:cs typeface="Arial" panose="020B0604020202020204" pitchFamily="34" charset="0"/>
              </a:rPr>
              <a:t>.</a:t>
            </a:r>
          </a:p>
        </p:txBody>
      </p:sp>
      <p:sp>
        <p:nvSpPr>
          <p:cNvPr id="7" name="Speech Bubble: Rectangle with Corners Rounded 6">
            <a:extLst>
              <a:ext uri="{FF2B5EF4-FFF2-40B4-BE49-F238E27FC236}">
                <a16:creationId xmlns:a16="http://schemas.microsoft.com/office/drawing/2014/main" id="{2363CFC7-C089-78AD-95E3-8684BB0653D0}"/>
              </a:ext>
            </a:extLst>
          </p:cNvPr>
          <p:cNvSpPr/>
          <p:nvPr/>
        </p:nvSpPr>
        <p:spPr>
          <a:xfrm flipH="1">
            <a:off x="5100684" y="3572540"/>
            <a:ext cx="3238786" cy="1031358"/>
          </a:xfrm>
          <a:prstGeom prst="wedgeRoundRectCallout">
            <a:avLst>
              <a:gd name="adj1" fmla="val 65473"/>
              <a:gd name="adj2" fmla="val -57095"/>
              <a:gd name="adj3" fmla="val 16667"/>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0000"/>
                </a:solidFill>
                <a:latin typeface="Arial" panose="020B0604020202020204" pitchFamily="34" charset="0"/>
                <a:cs typeface="Arial" panose="020B0604020202020204" pitchFamily="34" charset="0"/>
              </a:rPr>
              <a:t>Nhiệt</a:t>
            </a:r>
            <a:r>
              <a:rPr lang="en-US" sz="2000" dirty="0">
                <a:solidFill>
                  <a:srgbClr val="000000"/>
                </a:solidFill>
                <a:latin typeface="Arial" panose="020B0604020202020204" pitchFamily="34" charset="0"/>
                <a:cs typeface="Arial" panose="020B0604020202020204" pitchFamily="34" charset="0"/>
              </a:rPr>
              <a:t> </a:t>
            </a:r>
            <a:r>
              <a:rPr lang="en-US" sz="2000" dirty="0" err="1">
                <a:solidFill>
                  <a:srgbClr val="000000"/>
                </a:solidFill>
                <a:latin typeface="Arial" panose="020B0604020202020204" pitchFamily="34" charset="0"/>
                <a:cs typeface="Arial" panose="020B0604020202020204" pitchFamily="34" charset="0"/>
              </a:rPr>
              <a:t>độ</a:t>
            </a:r>
            <a:r>
              <a:rPr lang="en-US" sz="2000" dirty="0">
                <a:solidFill>
                  <a:srgbClr val="000000"/>
                </a:solidFill>
                <a:latin typeface="Arial" panose="020B0604020202020204" pitchFamily="34" charset="0"/>
                <a:cs typeface="Arial" panose="020B0604020202020204" pitchFamily="34" charset="0"/>
              </a:rPr>
              <a:t> </a:t>
            </a:r>
            <a:r>
              <a:rPr lang="en-US" sz="2000" dirty="0" err="1">
                <a:solidFill>
                  <a:srgbClr val="000000"/>
                </a:solidFill>
                <a:latin typeface="Arial" panose="020B0604020202020204" pitchFamily="34" charset="0"/>
                <a:cs typeface="Arial" panose="020B0604020202020204" pitchFamily="34" charset="0"/>
              </a:rPr>
              <a:t>trong</a:t>
            </a:r>
            <a:r>
              <a:rPr lang="en-US" sz="2000" dirty="0">
                <a:solidFill>
                  <a:srgbClr val="000000"/>
                </a:solidFill>
                <a:latin typeface="Arial" panose="020B0604020202020204" pitchFamily="34" charset="0"/>
                <a:cs typeface="Arial" panose="020B0604020202020204" pitchFamily="34" charset="0"/>
              </a:rPr>
              <a:t> </a:t>
            </a:r>
            <a:r>
              <a:rPr lang="en-US" sz="2000" dirty="0" err="1">
                <a:solidFill>
                  <a:srgbClr val="000000"/>
                </a:solidFill>
                <a:latin typeface="Arial" panose="020B0604020202020204" pitchFamily="34" charset="0"/>
                <a:cs typeface="Arial" panose="020B0604020202020204" pitchFamily="34" charset="0"/>
              </a:rPr>
              <a:t>cốc</a:t>
            </a:r>
            <a:r>
              <a:rPr lang="en-US" sz="2000" dirty="0">
                <a:solidFill>
                  <a:srgbClr val="000000"/>
                </a:solidFill>
                <a:latin typeface="Arial" panose="020B0604020202020204" pitchFamily="34" charset="0"/>
                <a:cs typeface="Arial" panose="020B0604020202020204" pitchFamily="34" charset="0"/>
              </a:rPr>
              <a:t> </a:t>
            </a:r>
            <a:r>
              <a:rPr lang="en-US" sz="2000" dirty="0" err="1">
                <a:solidFill>
                  <a:srgbClr val="000000"/>
                </a:solidFill>
                <a:latin typeface="Arial" panose="020B0604020202020204" pitchFamily="34" charset="0"/>
                <a:cs typeface="Arial" panose="020B0604020202020204" pitchFamily="34" charset="0"/>
              </a:rPr>
              <a:t>tăng</a:t>
            </a:r>
            <a:r>
              <a:rPr lang="en-US" sz="2000" dirty="0">
                <a:solidFill>
                  <a:srgbClr val="000000"/>
                </a:solidFill>
                <a:latin typeface="Arial" panose="020B0604020202020204" pitchFamily="34" charset="0"/>
                <a:cs typeface="Arial" panose="020B0604020202020204" pitchFamily="34" charset="0"/>
              </a:rPr>
              <a:t>.</a:t>
            </a:r>
          </a:p>
        </p:txBody>
      </p:sp>
    </p:spTree>
    <p:custDataLst>
      <p:tags r:id="rId1"/>
    </p:custDataLst>
    <p:extLst>
      <p:ext uri="{BB962C8B-B14F-4D97-AF65-F5344CB8AC3E}">
        <p14:creationId xmlns:p14="http://schemas.microsoft.com/office/powerpoint/2010/main" val="1792237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right)">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grpSp>
        <p:nvGrpSpPr>
          <p:cNvPr id="3" name="Group 9">
            <a:extLst>
              <a:ext uri="{FF2B5EF4-FFF2-40B4-BE49-F238E27FC236}">
                <a16:creationId xmlns:a16="http://schemas.microsoft.com/office/drawing/2014/main" id="{6655B5D3-67A3-7818-167F-B02ACD782E60}"/>
              </a:ext>
            </a:extLst>
          </p:cNvPr>
          <p:cNvGrpSpPr/>
          <p:nvPr/>
        </p:nvGrpSpPr>
        <p:grpSpPr>
          <a:xfrm>
            <a:off x="291224" y="266261"/>
            <a:ext cx="1706291" cy="1349887"/>
            <a:chOff x="-6" y="2"/>
            <a:chExt cx="4261219" cy="3371152"/>
          </a:xfrm>
        </p:grpSpPr>
        <p:sp>
          <p:nvSpPr>
            <p:cNvPr id="4" name="Freeform 10">
              <a:extLst>
                <a:ext uri="{FF2B5EF4-FFF2-40B4-BE49-F238E27FC236}">
                  <a16:creationId xmlns:a16="http://schemas.microsoft.com/office/drawing/2014/main" id="{C9741641-EA44-821D-6A42-270B1DB47E58}"/>
                </a:ext>
              </a:extLst>
            </p:cNvPr>
            <p:cNvSpPr/>
            <p:nvPr/>
          </p:nvSpPr>
          <p:spPr>
            <a:xfrm flipH="1">
              <a:off x="-6" y="2"/>
              <a:ext cx="4261219" cy="3371152"/>
            </a:xfrm>
            <a:custGeom>
              <a:avLst/>
              <a:gdLst/>
              <a:ahLst/>
              <a:cxnLst/>
              <a:rect l="l" t="t" r="r" b="b"/>
              <a:pathLst>
                <a:path w="6216768" h="4911247">
                  <a:moveTo>
                    <a:pt x="6216768" y="0"/>
                  </a:moveTo>
                  <a:lnTo>
                    <a:pt x="0" y="0"/>
                  </a:lnTo>
                  <a:lnTo>
                    <a:pt x="0" y="4911247"/>
                  </a:lnTo>
                  <a:lnTo>
                    <a:pt x="6216768" y="4911247"/>
                  </a:lnTo>
                  <a:lnTo>
                    <a:pt x="6216768"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11">
              <a:extLst>
                <a:ext uri="{FF2B5EF4-FFF2-40B4-BE49-F238E27FC236}">
                  <a16:creationId xmlns:a16="http://schemas.microsoft.com/office/drawing/2014/main" id="{576C79E7-2ACD-D36E-9E24-A2583522C12F}"/>
                </a:ext>
              </a:extLst>
            </p:cNvPr>
            <p:cNvSpPr txBox="1"/>
            <p:nvPr/>
          </p:nvSpPr>
          <p:spPr>
            <a:xfrm>
              <a:off x="746936" y="1089547"/>
              <a:ext cx="2767337" cy="768629"/>
            </a:xfrm>
            <a:prstGeom prst="rect">
              <a:avLst/>
            </a:prstGeom>
          </p:spPr>
          <p:txBody>
            <a:bodyPr wrap="square" lIns="0" tIns="0" rIns="0" bIns="0" rtlCol="0" anchor="t">
              <a:spAutoFit/>
            </a:bodyPr>
            <a:lstStyle/>
            <a:p>
              <a:pPr algn="ctr">
                <a:spcBef>
                  <a:spcPct val="0"/>
                </a:spcBef>
                <a:buClrTx/>
                <a:buFontTx/>
                <a:buNone/>
              </a:pPr>
              <a:r>
                <a:rPr lang="en-US" sz="2000" b="1" kern="1200" dirty="0" err="1">
                  <a:solidFill>
                    <a:schemeClr val="accent5"/>
                  </a:solidFill>
                  <a:latin typeface="Arial" panose="020B0604020202020204" pitchFamily="34" charset="0"/>
                  <a:ea typeface="+mn-ea"/>
                  <a:cs typeface="Arial" panose="020B0604020202020204" pitchFamily="34" charset="0"/>
                </a:rPr>
                <a:t>Câu</a:t>
              </a:r>
              <a:r>
                <a:rPr lang="en-US" sz="2000" b="1" kern="1200" dirty="0">
                  <a:solidFill>
                    <a:schemeClr val="accent5"/>
                  </a:solidFill>
                  <a:latin typeface="Arial" panose="020B0604020202020204" pitchFamily="34" charset="0"/>
                  <a:ea typeface="+mn-ea"/>
                  <a:cs typeface="Arial" panose="020B0604020202020204" pitchFamily="34" charset="0"/>
                </a:rPr>
                <a:t> 2:</a:t>
              </a:r>
            </a:p>
          </p:txBody>
        </p:sp>
      </p:grpSp>
      <p:sp>
        <p:nvSpPr>
          <p:cNvPr id="10" name="TextBox 9">
            <a:extLst>
              <a:ext uri="{FF2B5EF4-FFF2-40B4-BE49-F238E27FC236}">
                <a16:creationId xmlns:a16="http://schemas.microsoft.com/office/drawing/2014/main" id="{EA1D75D2-78B8-D648-2F4F-74A5DF35F325}"/>
              </a:ext>
            </a:extLst>
          </p:cNvPr>
          <p:cNvSpPr txBox="1"/>
          <p:nvPr/>
        </p:nvSpPr>
        <p:spPr>
          <a:xfrm>
            <a:off x="448640" y="1766394"/>
            <a:ext cx="8246720" cy="1881990"/>
          </a:xfrm>
          <a:prstGeom prst="rect">
            <a:avLst/>
          </a:prstGeom>
          <a:noFill/>
        </p:spPr>
        <p:txBody>
          <a:bodyPr wrap="square">
            <a:spAutoFit/>
          </a:bodyPr>
          <a:lstStyle/>
          <a:p>
            <a:pPr marL="457200" indent="-457200" algn="just">
              <a:lnSpc>
                <a:spcPct val="150000"/>
              </a:lnSpc>
              <a:buFont typeface="+mj-lt"/>
              <a:buAutoNum type="alphaLcParenR"/>
            </a:pPr>
            <a:r>
              <a:rPr lang="vi-VN" sz="2000" dirty="0"/>
              <a:t>Nhiệt độ của nước trong bình cách nhiệt giảm chứng tỏ năng lượng của nước trong bình này giảm. Nhiệt độ của nước trong cốc tăng chứng tỏ năng lượng của nước trong cốc tăng. Do đó, nước trong bình đã truyền năng lượng cho nước trong cốc.</a:t>
            </a:r>
            <a:endParaRPr lang="en-US" sz="2000" dirty="0"/>
          </a:p>
        </p:txBody>
      </p:sp>
      <p:pic>
        <p:nvPicPr>
          <p:cNvPr id="11" name="Picture 10">
            <a:extLst>
              <a:ext uri="{FF2B5EF4-FFF2-40B4-BE49-F238E27FC236}">
                <a16:creationId xmlns:a16="http://schemas.microsoft.com/office/drawing/2014/main" id="{59F79243-1806-B424-3E21-770BC0DD445E}"/>
              </a:ext>
            </a:extLst>
          </p:cNvPr>
          <p:cNvPicPr>
            <a:picLocks noChangeAspect="1"/>
          </p:cNvPicPr>
          <p:nvPr/>
        </p:nvPicPr>
        <p:blipFill rotWithShape="1">
          <a:blip r:embed="rId6"/>
          <a:srcRect l="43250" r="865" b="16444"/>
          <a:stretch/>
        </p:blipFill>
        <p:spPr>
          <a:xfrm>
            <a:off x="6324019" y="84131"/>
            <a:ext cx="2371341" cy="1544594"/>
          </a:xfrm>
          <a:prstGeom prst="rect">
            <a:avLst/>
          </a:prstGeom>
        </p:spPr>
      </p:pic>
      <p:sp>
        <p:nvSpPr>
          <p:cNvPr id="13" name="TextBox 12">
            <a:extLst>
              <a:ext uri="{FF2B5EF4-FFF2-40B4-BE49-F238E27FC236}">
                <a16:creationId xmlns:a16="http://schemas.microsoft.com/office/drawing/2014/main" id="{FAAA2BDC-3E80-8F25-BED9-121A68407BDF}"/>
              </a:ext>
            </a:extLst>
          </p:cNvPr>
          <p:cNvSpPr txBox="1"/>
          <p:nvPr/>
        </p:nvSpPr>
        <p:spPr>
          <a:xfrm>
            <a:off x="448640" y="3798630"/>
            <a:ext cx="8246720" cy="958660"/>
          </a:xfrm>
          <a:prstGeom prst="rect">
            <a:avLst/>
          </a:prstGeom>
          <a:noFill/>
        </p:spPr>
        <p:txBody>
          <a:bodyPr wrap="square">
            <a:spAutoFit/>
          </a:bodyPr>
          <a:lstStyle/>
          <a:p>
            <a:pPr marL="457200" indent="-457200" algn="just">
              <a:lnSpc>
                <a:spcPct val="150000"/>
              </a:lnSpc>
              <a:buFont typeface="+mj-lt"/>
              <a:buAutoNum type="alphaLcParenR" startAt="2"/>
            </a:pPr>
            <a:r>
              <a:rPr lang="vi-VN" sz="2000" dirty="0"/>
              <a:t>Sự truyền năng lượng nhiệt giữa nước trong bình và nước trong cốc dừng lại khi nhiệt độ của chúng bằng nhau</a:t>
            </a:r>
            <a:r>
              <a:rPr lang="en-US" sz="2000" dirty="0"/>
              <a:t> </a:t>
            </a:r>
            <a:r>
              <a:rPr lang="en-US" sz="2000" dirty="0" err="1"/>
              <a:t>và</a:t>
            </a:r>
            <a:r>
              <a:rPr lang="en-US" sz="2000" dirty="0"/>
              <a:t> </a:t>
            </a:r>
            <a:r>
              <a:rPr lang="en-US" sz="2000" dirty="0" err="1"/>
              <a:t>không</a:t>
            </a:r>
            <a:r>
              <a:rPr lang="en-US" sz="2000" dirty="0"/>
              <a:t> </a:t>
            </a:r>
            <a:r>
              <a:rPr lang="en-US" sz="2000" dirty="0" err="1"/>
              <a:t>đổi</a:t>
            </a:r>
            <a:r>
              <a:rPr lang="en-US" sz="2000" dirty="0"/>
              <a:t>.</a:t>
            </a:r>
          </a:p>
        </p:txBody>
      </p:sp>
    </p:spTree>
    <p:custDataLst>
      <p:tags r:id="rId1"/>
    </p:custDataLst>
    <p:extLst>
      <p:ext uri="{BB962C8B-B14F-4D97-AF65-F5344CB8AC3E}">
        <p14:creationId xmlns:p14="http://schemas.microsoft.com/office/powerpoint/2010/main" val="21609570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002AEC5-DBA2-767F-EAA4-0E24B4C3B0B1}"/>
              </a:ext>
            </a:extLst>
          </p:cNvPr>
          <p:cNvGrpSpPr/>
          <p:nvPr/>
        </p:nvGrpSpPr>
        <p:grpSpPr>
          <a:xfrm>
            <a:off x="159488" y="447187"/>
            <a:ext cx="2232837" cy="1170915"/>
            <a:chOff x="3318821" y="381437"/>
            <a:chExt cx="2232837" cy="1170915"/>
          </a:xfrm>
        </p:grpSpPr>
        <p:pic>
          <p:nvPicPr>
            <p:cNvPr id="3" name="Picture 2">
              <a:extLst>
                <a:ext uri="{FF2B5EF4-FFF2-40B4-BE49-F238E27FC236}">
                  <a16:creationId xmlns:a16="http://schemas.microsoft.com/office/drawing/2014/main" id="{827FDAC8-7EAF-4A30-10E2-EC25D033B4AD}"/>
                </a:ext>
              </a:extLst>
            </p:cNvPr>
            <p:cNvPicPr>
              <a:picLocks noChangeAspect="1"/>
            </p:cNvPicPr>
            <p:nvPr/>
          </p:nvPicPr>
          <p:blipFill>
            <a:blip r:embed="rId4"/>
            <a:stretch>
              <a:fillRect/>
            </a:stretch>
          </p:blipFill>
          <p:spPr>
            <a:xfrm>
              <a:off x="3455582" y="381437"/>
              <a:ext cx="2009554" cy="1170915"/>
            </a:xfrm>
            <a:prstGeom prst="rect">
              <a:avLst/>
            </a:prstGeom>
          </p:spPr>
        </p:pic>
        <p:sp>
          <p:nvSpPr>
            <p:cNvPr id="4" name="TextBox 3">
              <a:extLst>
                <a:ext uri="{FF2B5EF4-FFF2-40B4-BE49-F238E27FC236}">
                  <a16:creationId xmlns:a16="http://schemas.microsoft.com/office/drawing/2014/main" id="{86C2C501-C67D-5169-8342-D41A6A1AE17F}"/>
                </a:ext>
              </a:extLst>
            </p:cNvPr>
            <p:cNvSpPr txBox="1"/>
            <p:nvPr/>
          </p:nvSpPr>
          <p:spPr>
            <a:xfrm>
              <a:off x="3318821" y="606055"/>
              <a:ext cx="2232837" cy="461665"/>
            </a:xfrm>
            <a:prstGeom prst="rect">
              <a:avLst/>
            </a:prstGeom>
            <a:noFill/>
          </p:spPr>
          <p:txBody>
            <a:bodyPr wrap="square" rtlCol="0">
              <a:spAutoFit/>
            </a:bodyPr>
            <a:lstStyle/>
            <a:p>
              <a:pPr algn="ctr"/>
              <a:r>
                <a:rPr lang="en-US" sz="2400" b="1" dirty="0">
                  <a:solidFill>
                    <a:schemeClr val="accent2">
                      <a:lumMod val="50000"/>
                    </a:schemeClr>
                  </a:solidFill>
                </a:rPr>
                <a:t>KẾT LUẬN</a:t>
              </a:r>
            </a:p>
          </p:txBody>
        </p:sp>
      </p:grpSp>
      <p:sp>
        <p:nvSpPr>
          <p:cNvPr id="7" name="TextBox 6">
            <a:extLst>
              <a:ext uri="{FF2B5EF4-FFF2-40B4-BE49-F238E27FC236}">
                <a16:creationId xmlns:a16="http://schemas.microsoft.com/office/drawing/2014/main" id="{1A62EF4F-91E6-38C9-5E57-02EE5A692AEB}"/>
              </a:ext>
            </a:extLst>
          </p:cNvPr>
          <p:cNvSpPr txBox="1"/>
          <p:nvPr/>
        </p:nvSpPr>
        <p:spPr>
          <a:xfrm>
            <a:off x="2489478" y="531206"/>
            <a:ext cx="6191593" cy="958660"/>
          </a:xfrm>
          <a:prstGeom prst="rect">
            <a:avLst/>
          </a:prstGeom>
          <a:noFill/>
        </p:spPr>
        <p:txBody>
          <a:bodyPr wrap="square">
            <a:spAutoFit/>
          </a:bodyPr>
          <a:lstStyle/>
          <a:p>
            <a:pPr algn="just">
              <a:lnSpc>
                <a:spcPct val="150000"/>
              </a:lnSpc>
            </a:pPr>
            <a:r>
              <a:rPr lang="en-US" sz="2000" dirty="0" err="1"/>
              <a:t>Nhiệt</a:t>
            </a:r>
            <a:r>
              <a:rPr lang="en-US" sz="2000" dirty="0"/>
              <a:t> </a:t>
            </a:r>
            <a:r>
              <a:rPr lang="en-US" sz="2000" dirty="0" err="1"/>
              <a:t>độ</a:t>
            </a:r>
            <a:r>
              <a:rPr lang="en-US" sz="2000" dirty="0"/>
              <a:t> </a:t>
            </a:r>
            <a:r>
              <a:rPr lang="en-US" sz="2000" dirty="0" err="1"/>
              <a:t>cho</a:t>
            </a:r>
            <a:r>
              <a:rPr lang="en-US" sz="2000" dirty="0"/>
              <a:t> </a:t>
            </a:r>
            <a:r>
              <a:rPr lang="en-US" sz="2000" dirty="0" err="1"/>
              <a:t>biết</a:t>
            </a:r>
            <a:r>
              <a:rPr lang="en-US" sz="2000" dirty="0"/>
              <a:t> </a:t>
            </a:r>
            <a:r>
              <a:rPr lang="en-US" sz="2000" dirty="0" err="1"/>
              <a:t>trạng</a:t>
            </a:r>
            <a:r>
              <a:rPr lang="en-US" sz="2000" dirty="0"/>
              <a:t> </a:t>
            </a:r>
            <a:r>
              <a:rPr lang="en-US" sz="2000" dirty="0" err="1"/>
              <a:t>thái</a:t>
            </a:r>
            <a:r>
              <a:rPr lang="en-US" sz="2000" dirty="0"/>
              <a:t> </a:t>
            </a:r>
            <a:r>
              <a:rPr lang="en-US" sz="2000" dirty="0" err="1"/>
              <a:t>cân</a:t>
            </a:r>
            <a:r>
              <a:rPr lang="en-US" sz="2000" dirty="0"/>
              <a:t> </a:t>
            </a:r>
            <a:r>
              <a:rPr lang="en-US" sz="2000" dirty="0" err="1"/>
              <a:t>bằng</a:t>
            </a:r>
            <a:r>
              <a:rPr lang="en-US" sz="2000" dirty="0"/>
              <a:t> </a:t>
            </a:r>
            <a:r>
              <a:rPr lang="en-US" sz="2000" dirty="0" err="1"/>
              <a:t>nhiệt</a:t>
            </a:r>
            <a:r>
              <a:rPr lang="en-US" sz="2000" dirty="0"/>
              <a:t> </a:t>
            </a:r>
            <a:r>
              <a:rPr lang="en-US" sz="2000" dirty="0" err="1"/>
              <a:t>của</a:t>
            </a:r>
            <a:r>
              <a:rPr lang="en-US" sz="2000" dirty="0"/>
              <a:t> </a:t>
            </a:r>
            <a:r>
              <a:rPr lang="en-US" sz="2000" dirty="0" err="1"/>
              <a:t>các</a:t>
            </a:r>
            <a:r>
              <a:rPr lang="en-US" sz="2000" dirty="0"/>
              <a:t> </a:t>
            </a:r>
            <a:r>
              <a:rPr lang="en-US" sz="2000" dirty="0" err="1"/>
              <a:t>vật</a:t>
            </a:r>
            <a:r>
              <a:rPr lang="en-US" sz="2000" dirty="0"/>
              <a:t> </a:t>
            </a:r>
            <a:r>
              <a:rPr lang="en-US" sz="2000" dirty="0" err="1"/>
              <a:t>tiếp</a:t>
            </a:r>
            <a:r>
              <a:rPr lang="en-US" sz="2000" dirty="0"/>
              <a:t> </a:t>
            </a:r>
            <a:r>
              <a:rPr lang="en-US" sz="2000" dirty="0" err="1"/>
              <a:t>xúc</a:t>
            </a:r>
            <a:r>
              <a:rPr lang="en-US" sz="2000" dirty="0"/>
              <a:t> </a:t>
            </a:r>
            <a:r>
              <a:rPr lang="en-US" sz="2000" dirty="0" err="1"/>
              <a:t>nhau</a:t>
            </a:r>
            <a:r>
              <a:rPr lang="en-US" sz="2000" dirty="0"/>
              <a:t> </a:t>
            </a:r>
            <a:r>
              <a:rPr lang="en-US" sz="2000" dirty="0" err="1"/>
              <a:t>và</a:t>
            </a:r>
            <a:r>
              <a:rPr lang="en-US" sz="2000" dirty="0"/>
              <a:t> </a:t>
            </a:r>
            <a:r>
              <a:rPr lang="en-US" sz="2000" dirty="0" err="1"/>
              <a:t>chiều</a:t>
            </a:r>
            <a:r>
              <a:rPr lang="en-US" sz="2000" dirty="0"/>
              <a:t> </a:t>
            </a:r>
            <a:r>
              <a:rPr lang="en-US" sz="2000" dirty="0" err="1"/>
              <a:t>truyền</a:t>
            </a:r>
            <a:r>
              <a:rPr lang="en-US" sz="2000" dirty="0"/>
              <a:t> </a:t>
            </a:r>
            <a:r>
              <a:rPr lang="en-US" sz="2000" dirty="0" err="1"/>
              <a:t>nhiệt</a:t>
            </a:r>
            <a:r>
              <a:rPr lang="en-US" sz="2000" dirty="0"/>
              <a:t> </a:t>
            </a:r>
            <a:r>
              <a:rPr lang="en-US" sz="2000" dirty="0" err="1"/>
              <a:t>năng</a:t>
            </a:r>
            <a:r>
              <a:rPr lang="en-US" sz="2000" dirty="0"/>
              <a:t>:</a:t>
            </a:r>
          </a:p>
        </p:txBody>
      </p:sp>
      <p:pic>
        <p:nvPicPr>
          <p:cNvPr id="8" name="Picture 7">
            <a:extLst>
              <a:ext uri="{FF2B5EF4-FFF2-40B4-BE49-F238E27FC236}">
                <a16:creationId xmlns:a16="http://schemas.microsoft.com/office/drawing/2014/main" id="{4F064194-CFC7-5DCD-A749-E0C3BC0D2730}"/>
              </a:ext>
            </a:extLst>
          </p:cNvPr>
          <p:cNvPicPr>
            <a:picLocks noChangeAspect="1"/>
          </p:cNvPicPr>
          <p:nvPr/>
        </p:nvPicPr>
        <p:blipFill>
          <a:blip r:embed="rId5"/>
          <a:stretch>
            <a:fillRect/>
          </a:stretch>
        </p:blipFill>
        <p:spPr>
          <a:xfrm>
            <a:off x="462929" y="1945042"/>
            <a:ext cx="759815" cy="2942310"/>
          </a:xfrm>
          <a:prstGeom prst="rect">
            <a:avLst/>
          </a:prstGeom>
        </p:spPr>
      </p:pic>
      <p:sp>
        <p:nvSpPr>
          <p:cNvPr id="12" name="TextBox 11">
            <a:extLst>
              <a:ext uri="{FF2B5EF4-FFF2-40B4-BE49-F238E27FC236}">
                <a16:creationId xmlns:a16="http://schemas.microsoft.com/office/drawing/2014/main" id="{E1E939F2-7396-D01C-5942-0CDEBC508870}"/>
              </a:ext>
            </a:extLst>
          </p:cNvPr>
          <p:cNvSpPr txBox="1"/>
          <p:nvPr/>
        </p:nvSpPr>
        <p:spPr>
          <a:xfrm>
            <a:off x="1392865" y="1846262"/>
            <a:ext cx="7288206" cy="1420325"/>
          </a:xfrm>
          <a:prstGeom prst="rect">
            <a:avLst/>
          </a:prstGeom>
          <a:noFill/>
        </p:spPr>
        <p:txBody>
          <a:bodyPr wrap="square">
            <a:spAutoFit/>
          </a:bodyPr>
          <a:lstStyle/>
          <a:p>
            <a:pPr marL="342900" indent="-342900" algn="just">
              <a:lnSpc>
                <a:spcPct val="150000"/>
              </a:lnSpc>
              <a:buFont typeface="Wingdings" panose="05000000000000000000" pitchFamily="2" charset="2"/>
              <a:buChar char="§"/>
            </a:pPr>
            <a:r>
              <a:rPr lang="vi-VN" sz="2000" dirty="0"/>
              <a:t>Khi hai vật có nhiệt độ chênh lệch tiếp xúc nhau thì nhiệt năng truyền từ vật có nhiệt độ cao hơn sang vật có nhiệt độ thấp hơn.</a:t>
            </a:r>
          </a:p>
        </p:txBody>
      </p:sp>
      <p:sp>
        <p:nvSpPr>
          <p:cNvPr id="14" name="TextBox 13">
            <a:extLst>
              <a:ext uri="{FF2B5EF4-FFF2-40B4-BE49-F238E27FC236}">
                <a16:creationId xmlns:a16="http://schemas.microsoft.com/office/drawing/2014/main" id="{73978B4A-2468-2FC0-35D0-95558FCC5BB4}"/>
              </a:ext>
            </a:extLst>
          </p:cNvPr>
          <p:cNvSpPr txBox="1"/>
          <p:nvPr/>
        </p:nvSpPr>
        <p:spPr>
          <a:xfrm>
            <a:off x="1400009" y="3416197"/>
            <a:ext cx="7288206" cy="1420325"/>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
                <a:srgbClr val="000000"/>
              </a:buClr>
              <a:buSzTx/>
              <a:buFont typeface="Wingdings" panose="05000000000000000000" pitchFamily="2" charset="2"/>
              <a:buChar char="§"/>
              <a:tabLst/>
              <a:defRPr/>
            </a:pPr>
            <a:r>
              <a:rPr kumimoji="0" lang="vi-VN" sz="2000" b="0" i="0" u="none" strike="noStrike" kern="0" cap="none" spc="0" normalizeH="0" baseline="0" noProof="0" dirty="0">
                <a:ln>
                  <a:noFill/>
                </a:ln>
                <a:solidFill>
                  <a:srgbClr val="000000"/>
                </a:solidFill>
                <a:effectLst/>
                <a:uLnTx/>
                <a:uFillTx/>
                <a:latin typeface="Arial"/>
                <a:cs typeface="Arial"/>
                <a:sym typeface="Arial"/>
              </a:rPr>
              <a:t>Khi hai vật có nhiệt độ bằng nhau tiếp xúc nhau thì không có sự truyền nhiệt năng giữa chúng. Hai vật ở trạng thái cân bằng nhiệt.</a:t>
            </a:r>
          </a:p>
        </p:txBody>
      </p:sp>
    </p:spTree>
    <p:custDataLst>
      <p:tags r:id="rId1"/>
    </p:custDataLst>
    <p:extLst>
      <p:ext uri="{BB962C8B-B14F-4D97-AF65-F5344CB8AC3E}">
        <p14:creationId xmlns:p14="http://schemas.microsoft.com/office/powerpoint/2010/main" val="1001981747"/>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CD1D6B7-949E-8CCF-9AE1-A3FDB4D5BC71}"/>
              </a:ext>
            </a:extLst>
          </p:cNvPr>
          <p:cNvGrpSpPr/>
          <p:nvPr/>
        </p:nvGrpSpPr>
        <p:grpSpPr>
          <a:xfrm>
            <a:off x="502386" y="357966"/>
            <a:ext cx="8139227" cy="2086194"/>
            <a:chOff x="502386" y="485556"/>
            <a:chExt cx="8139227" cy="2086194"/>
          </a:xfrm>
        </p:grpSpPr>
        <p:sp>
          <p:nvSpPr>
            <p:cNvPr id="13" name="Rectangle: Rounded Corners 12">
              <a:extLst>
                <a:ext uri="{FF2B5EF4-FFF2-40B4-BE49-F238E27FC236}">
                  <a16:creationId xmlns:a16="http://schemas.microsoft.com/office/drawing/2014/main" id="{49271A77-E1D6-A556-F49E-DB25E52E408E}"/>
                </a:ext>
              </a:extLst>
            </p:cNvPr>
            <p:cNvSpPr/>
            <p:nvPr/>
          </p:nvSpPr>
          <p:spPr>
            <a:xfrm>
              <a:off x="502387" y="765544"/>
              <a:ext cx="8139226" cy="1806206"/>
            </a:xfrm>
            <a:prstGeom prst="roundRect">
              <a:avLst>
                <a:gd name="adj" fmla="val 13135"/>
              </a:avLst>
            </a:prstGeom>
            <a:solidFill>
              <a:schemeClr val="accent4"/>
            </a:solidFill>
            <a:ln w="1905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8DD9723-E161-B1FD-3F89-48E06F25D37A}"/>
                </a:ext>
              </a:extLst>
            </p:cNvPr>
            <p:cNvSpPr txBox="1"/>
            <p:nvPr/>
          </p:nvSpPr>
          <p:spPr>
            <a:xfrm>
              <a:off x="568841" y="1045531"/>
              <a:ext cx="8006317" cy="1420325"/>
            </a:xfrm>
            <a:prstGeom prst="rect">
              <a:avLst/>
            </a:prstGeom>
            <a:noFill/>
          </p:spPr>
          <p:txBody>
            <a:bodyPr wrap="square">
              <a:spAutoFit/>
            </a:bodyPr>
            <a:lstStyle/>
            <a:p>
              <a:pPr algn="just">
                <a:lnSpc>
                  <a:spcPct val="150000"/>
                </a:lnSpc>
              </a:pPr>
              <a:r>
                <a:rPr lang="vi-VN" sz="2000" dirty="0"/>
                <a:t>Có thể nói khi hai vật tiếp xúc với nhau thì nhiệt năng luôn tự truyền từ vật có nội năng lớn hơn sang vật có nội năng nhỏ hơn hay không? Tại sao? Tìm ví dụ minh họa.</a:t>
              </a:r>
              <a:endParaRPr lang="en-US" sz="2000" dirty="0"/>
            </a:p>
          </p:txBody>
        </p:sp>
        <p:sp>
          <p:nvSpPr>
            <p:cNvPr id="14" name="Rectangle: Rounded Corners 13">
              <a:extLst>
                <a:ext uri="{FF2B5EF4-FFF2-40B4-BE49-F238E27FC236}">
                  <a16:creationId xmlns:a16="http://schemas.microsoft.com/office/drawing/2014/main" id="{25DB01EC-B322-351B-2EAF-702C594680A2}"/>
                </a:ext>
              </a:extLst>
            </p:cNvPr>
            <p:cNvSpPr/>
            <p:nvPr/>
          </p:nvSpPr>
          <p:spPr>
            <a:xfrm>
              <a:off x="502386" y="485556"/>
              <a:ext cx="2923953" cy="559975"/>
            </a:xfrm>
            <a:prstGeom prst="roundRect">
              <a:avLst/>
            </a:prstGeom>
            <a:solidFill>
              <a:srgbClr val="577590"/>
            </a:solidFill>
            <a:ln w="19050">
              <a:solidFill>
                <a:schemeClr val="accent5"/>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err="1">
                  <a:solidFill>
                    <a:schemeClr val="accent4"/>
                  </a:solidFill>
                  <a:latin typeface="Arial" panose="020B0604020202020204" pitchFamily="34" charset="0"/>
                  <a:cs typeface="Arial" panose="020B0604020202020204" pitchFamily="34" charset="0"/>
                </a:rPr>
                <a:t>Câu</a:t>
              </a:r>
              <a:r>
                <a:rPr lang="en-US" sz="2000" b="1" dirty="0">
                  <a:solidFill>
                    <a:schemeClr val="accent4"/>
                  </a:solidFill>
                  <a:latin typeface="Arial" panose="020B0604020202020204" pitchFamily="34" charset="0"/>
                  <a:cs typeface="Arial" panose="020B0604020202020204" pitchFamily="34" charset="0"/>
                </a:rPr>
                <a:t> </a:t>
              </a:r>
              <a:r>
                <a:rPr lang="en-US" sz="2000" b="1" dirty="0" err="1">
                  <a:solidFill>
                    <a:schemeClr val="accent4"/>
                  </a:solidFill>
                  <a:latin typeface="Arial" panose="020B0604020202020204" pitchFamily="34" charset="0"/>
                  <a:cs typeface="Arial" panose="020B0604020202020204" pitchFamily="34" charset="0"/>
                </a:rPr>
                <a:t>hỏi</a:t>
              </a:r>
              <a:r>
                <a:rPr lang="en-US" sz="2000" b="1" dirty="0">
                  <a:solidFill>
                    <a:schemeClr val="accent4"/>
                  </a:solidFill>
                  <a:latin typeface="Arial" panose="020B0604020202020204" pitchFamily="34" charset="0"/>
                  <a:cs typeface="Arial" panose="020B0604020202020204" pitchFamily="34" charset="0"/>
                </a:rPr>
                <a:t> (SGK - tr.16)</a:t>
              </a:r>
            </a:p>
          </p:txBody>
        </p:sp>
      </p:grpSp>
      <p:grpSp>
        <p:nvGrpSpPr>
          <p:cNvPr id="18" name="Group 17">
            <a:extLst>
              <a:ext uri="{FF2B5EF4-FFF2-40B4-BE49-F238E27FC236}">
                <a16:creationId xmlns:a16="http://schemas.microsoft.com/office/drawing/2014/main" id="{F667394D-0E9B-E1F0-5B80-D591DF9EEADB}"/>
              </a:ext>
            </a:extLst>
          </p:cNvPr>
          <p:cNvGrpSpPr/>
          <p:nvPr/>
        </p:nvGrpSpPr>
        <p:grpSpPr>
          <a:xfrm>
            <a:off x="502386" y="2786037"/>
            <a:ext cx="1581595" cy="1581595"/>
            <a:chOff x="502386" y="2923951"/>
            <a:chExt cx="1581595" cy="1581595"/>
          </a:xfrm>
        </p:grpSpPr>
        <p:sp>
          <p:nvSpPr>
            <p:cNvPr id="16" name="Star: 12 Points 15">
              <a:extLst>
                <a:ext uri="{FF2B5EF4-FFF2-40B4-BE49-F238E27FC236}">
                  <a16:creationId xmlns:a16="http://schemas.microsoft.com/office/drawing/2014/main" id="{A6CB7773-8577-43B3-0682-F8E1A8ECC6FC}"/>
                </a:ext>
              </a:extLst>
            </p:cNvPr>
            <p:cNvSpPr/>
            <p:nvPr/>
          </p:nvSpPr>
          <p:spPr>
            <a:xfrm>
              <a:off x="502386" y="2923951"/>
              <a:ext cx="1581595" cy="1581595"/>
            </a:xfrm>
            <a:prstGeom prst="star12">
              <a:avLst/>
            </a:prstGeom>
            <a:solidFill>
              <a:schemeClr val="bg2"/>
            </a:solidFill>
            <a:ln w="1270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22DA418E-1599-B41E-FD4A-B350C58A01CE}"/>
                </a:ext>
              </a:extLst>
            </p:cNvPr>
            <p:cNvSpPr txBox="1"/>
            <p:nvPr/>
          </p:nvSpPr>
          <p:spPr>
            <a:xfrm>
              <a:off x="612699" y="3514693"/>
              <a:ext cx="1360967" cy="400110"/>
            </a:xfrm>
            <a:prstGeom prst="rect">
              <a:avLst/>
            </a:prstGeom>
            <a:noFill/>
          </p:spPr>
          <p:txBody>
            <a:bodyPr wrap="square" rtlCol="0">
              <a:spAutoFit/>
            </a:bodyPr>
            <a:lstStyle/>
            <a:p>
              <a:pPr algn="ctr"/>
              <a:r>
                <a:rPr lang="en-US" sz="2000" b="1" dirty="0"/>
                <a:t>KHÔNG</a:t>
              </a:r>
            </a:p>
          </p:txBody>
        </p:sp>
      </p:grpSp>
      <p:sp>
        <p:nvSpPr>
          <p:cNvPr id="19" name="TextBox 18">
            <a:extLst>
              <a:ext uri="{FF2B5EF4-FFF2-40B4-BE49-F238E27FC236}">
                <a16:creationId xmlns:a16="http://schemas.microsoft.com/office/drawing/2014/main" id="{AA97C4CE-EE63-35D8-F7CF-E1F151796277}"/>
              </a:ext>
            </a:extLst>
          </p:cNvPr>
          <p:cNvSpPr txBox="1"/>
          <p:nvPr/>
        </p:nvSpPr>
        <p:spPr>
          <a:xfrm>
            <a:off x="2354551" y="2947307"/>
            <a:ext cx="6287062" cy="1420325"/>
          </a:xfrm>
          <a:prstGeom prst="rect">
            <a:avLst/>
          </a:prstGeom>
          <a:noFill/>
        </p:spPr>
        <p:txBody>
          <a:bodyPr wrap="square">
            <a:spAutoFit/>
          </a:bodyPr>
          <a:lstStyle/>
          <a:p>
            <a:pPr algn="just">
              <a:lnSpc>
                <a:spcPct val="150000"/>
              </a:lnSpc>
            </a:pPr>
            <a:r>
              <a:rPr lang="en-US" sz="2000" dirty="0" err="1"/>
              <a:t>Vì</a:t>
            </a:r>
            <a:r>
              <a:rPr lang="en-US" sz="2000" dirty="0"/>
              <a:t> </a:t>
            </a:r>
            <a:r>
              <a:rPr lang="en-US" sz="2000" dirty="0" err="1"/>
              <a:t>nội</a:t>
            </a:r>
            <a:r>
              <a:rPr lang="en-US" sz="2000" dirty="0"/>
              <a:t> </a:t>
            </a:r>
            <a:r>
              <a:rPr lang="en-US" sz="2000" dirty="0" err="1"/>
              <a:t>năng</a:t>
            </a:r>
            <a:r>
              <a:rPr lang="en-US" sz="2000" dirty="0"/>
              <a:t> </a:t>
            </a:r>
            <a:r>
              <a:rPr lang="en-US" sz="2000" dirty="0" err="1"/>
              <a:t>của</a:t>
            </a:r>
            <a:r>
              <a:rPr lang="en-US" sz="2000" dirty="0"/>
              <a:t> </a:t>
            </a:r>
            <a:r>
              <a:rPr lang="en-US" sz="2000" dirty="0" err="1"/>
              <a:t>một</a:t>
            </a:r>
            <a:r>
              <a:rPr lang="en-US" sz="2000" dirty="0"/>
              <a:t> </a:t>
            </a:r>
            <a:r>
              <a:rPr lang="en-US" sz="2000" dirty="0" err="1"/>
              <a:t>vật</a:t>
            </a:r>
            <a:r>
              <a:rPr lang="en-US" sz="2000" dirty="0"/>
              <a:t> </a:t>
            </a:r>
            <a:r>
              <a:rPr lang="en-US" sz="2000" dirty="0" err="1"/>
              <a:t>còn</a:t>
            </a:r>
            <a:r>
              <a:rPr lang="en-US" sz="2000" dirty="0"/>
              <a:t> </a:t>
            </a:r>
            <a:r>
              <a:rPr lang="en-US" sz="2000" dirty="0" err="1"/>
              <a:t>phụ</a:t>
            </a:r>
            <a:r>
              <a:rPr lang="en-US" sz="2000" dirty="0"/>
              <a:t> </a:t>
            </a:r>
            <a:r>
              <a:rPr lang="en-US" sz="2000" dirty="0" err="1"/>
              <a:t>thuộc</a:t>
            </a:r>
            <a:r>
              <a:rPr lang="en-US" sz="2000" dirty="0"/>
              <a:t> </a:t>
            </a:r>
            <a:r>
              <a:rPr lang="en-US" sz="2000" dirty="0" err="1"/>
              <a:t>vào</a:t>
            </a:r>
            <a:r>
              <a:rPr lang="en-US" sz="2000" dirty="0"/>
              <a:t> </a:t>
            </a:r>
            <a:r>
              <a:rPr lang="en-US" sz="2000" dirty="0" err="1"/>
              <a:t>số</a:t>
            </a:r>
            <a:r>
              <a:rPr lang="en-US" sz="2000" dirty="0"/>
              <a:t> </a:t>
            </a:r>
            <a:r>
              <a:rPr lang="en-US" sz="2000" dirty="0" err="1"/>
              <a:t>phân</a:t>
            </a:r>
            <a:r>
              <a:rPr lang="en-US" sz="2000" dirty="0"/>
              <a:t> </a:t>
            </a:r>
            <a:r>
              <a:rPr lang="en-US" sz="2000" dirty="0" err="1"/>
              <a:t>tử</a:t>
            </a:r>
            <a:r>
              <a:rPr lang="en-US" sz="2000" dirty="0"/>
              <a:t> </a:t>
            </a:r>
            <a:r>
              <a:rPr lang="en-US" sz="2000" dirty="0" err="1"/>
              <a:t>có</a:t>
            </a:r>
            <a:r>
              <a:rPr lang="en-US" sz="2000" dirty="0"/>
              <a:t> </a:t>
            </a:r>
            <a:r>
              <a:rPr lang="en-US" sz="2000" dirty="0" err="1"/>
              <a:t>trong</a:t>
            </a:r>
            <a:r>
              <a:rPr lang="en-US" sz="2000" dirty="0"/>
              <a:t> </a:t>
            </a:r>
            <a:r>
              <a:rPr lang="en-US" sz="2000" dirty="0" err="1"/>
              <a:t>vật</a:t>
            </a:r>
            <a:r>
              <a:rPr lang="en-US" sz="2000" dirty="0"/>
              <a:t>, </a:t>
            </a:r>
            <a:r>
              <a:rPr lang="en-US" sz="2000" dirty="0" err="1"/>
              <a:t>vật</a:t>
            </a:r>
            <a:r>
              <a:rPr lang="en-US" sz="2000" dirty="0"/>
              <a:t> </a:t>
            </a:r>
            <a:r>
              <a:rPr lang="en-US" sz="2000" dirty="0" err="1"/>
              <a:t>có</a:t>
            </a:r>
            <a:r>
              <a:rPr lang="en-US" sz="2000" dirty="0"/>
              <a:t> </a:t>
            </a:r>
            <a:r>
              <a:rPr lang="en-US" sz="2000" dirty="0" err="1"/>
              <a:t>nội</a:t>
            </a:r>
            <a:r>
              <a:rPr lang="en-US" sz="2000" dirty="0"/>
              <a:t> </a:t>
            </a:r>
            <a:r>
              <a:rPr lang="en-US" sz="2000" dirty="0" err="1"/>
              <a:t>năng</a:t>
            </a:r>
            <a:r>
              <a:rPr lang="en-US" sz="2000" dirty="0"/>
              <a:t> </a:t>
            </a:r>
            <a:r>
              <a:rPr lang="en-US" sz="2000" dirty="0" err="1"/>
              <a:t>lớn</a:t>
            </a:r>
            <a:r>
              <a:rPr lang="en-US" sz="2000" dirty="0"/>
              <a:t> </a:t>
            </a:r>
            <a:r>
              <a:rPr lang="en-US" sz="2000" dirty="0" err="1"/>
              <a:t>hơn</a:t>
            </a:r>
            <a:r>
              <a:rPr lang="en-US" sz="2000" dirty="0"/>
              <a:t> </a:t>
            </a:r>
            <a:r>
              <a:rPr lang="en-US" sz="2000" dirty="0" err="1"/>
              <a:t>chưa</a:t>
            </a:r>
            <a:r>
              <a:rPr lang="en-US" sz="2000" dirty="0"/>
              <a:t> </a:t>
            </a:r>
            <a:r>
              <a:rPr lang="en-US" sz="2000" dirty="0" err="1"/>
              <a:t>chắc</a:t>
            </a:r>
            <a:r>
              <a:rPr lang="en-US" sz="2000" dirty="0"/>
              <a:t> </a:t>
            </a:r>
            <a:r>
              <a:rPr lang="en-US" sz="2000" dirty="0" err="1"/>
              <a:t>đã</a:t>
            </a:r>
            <a:r>
              <a:rPr lang="en-US" sz="2000" dirty="0"/>
              <a:t> </a:t>
            </a:r>
            <a:r>
              <a:rPr lang="en-US" sz="2000" dirty="0" err="1"/>
              <a:t>có</a:t>
            </a:r>
            <a:r>
              <a:rPr lang="en-US" sz="2000" dirty="0"/>
              <a:t> </a:t>
            </a:r>
            <a:r>
              <a:rPr lang="en-US" sz="2000" dirty="0" err="1"/>
              <a:t>nhiệt</a:t>
            </a:r>
            <a:r>
              <a:rPr lang="en-US" sz="2000" dirty="0"/>
              <a:t> </a:t>
            </a:r>
            <a:r>
              <a:rPr lang="en-US" sz="2000" dirty="0" err="1"/>
              <a:t>độ</a:t>
            </a:r>
            <a:r>
              <a:rPr lang="en-US" sz="2000" dirty="0"/>
              <a:t> </a:t>
            </a:r>
            <a:r>
              <a:rPr lang="en-US" sz="2000" dirty="0" err="1"/>
              <a:t>cao</a:t>
            </a:r>
            <a:r>
              <a:rPr lang="en-US" sz="2000" dirty="0"/>
              <a:t> </a:t>
            </a:r>
            <a:r>
              <a:rPr lang="en-US" sz="2000" dirty="0" err="1"/>
              <a:t>hơn</a:t>
            </a:r>
            <a:r>
              <a:rPr lang="en-US" sz="2000" dirty="0"/>
              <a:t>.</a:t>
            </a:r>
          </a:p>
        </p:txBody>
      </p:sp>
    </p:spTree>
    <p:custDataLst>
      <p:tags r:id="rId1"/>
    </p:custDataLst>
    <p:extLst>
      <p:ext uri="{BB962C8B-B14F-4D97-AF65-F5344CB8AC3E}">
        <p14:creationId xmlns:p14="http://schemas.microsoft.com/office/powerpoint/2010/main" val="2104663911"/>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9">
            <a:extLst>
              <a:ext uri="{FF2B5EF4-FFF2-40B4-BE49-F238E27FC236}">
                <a16:creationId xmlns:a16="http://schemas.microsoft.com/office/drawing/2014/main" id="{163BCD6B-C9CB-55D9-9985-3317FAB46132}"/>
              </a:ext>
            </a:extLst>
          </p:cNvPr>
          <p:cNvGrpSpPr/>
          <p:nvPr/>
        </p:nvGrpSpPr>
        <p:grpSpPr>
          <a:xfrm>
            <a:off x="1964482" y="410453"/>
            <a:ext cx="1706291" cy="1349887"/>
            <a:chOff x="-6" y="2"/>
            <a:chExt cx="4261219" cy="3371152"/>
          </a:xfrm>
        </p:grpSpPr>
        <p:sp>
          <p:nvSpPr>
            <p:cNvPr id="12" name="Freeform 10">
              <a:extLst>
                <a:ext uri="{FF2B5EF4-FFF2-40B4-BE49-F238E27FC236}">
                  <a16:creationId xmlns:a16="http://schemas.microsoft.com/office/drawing/2014/main" id="{7111C6B2-2719-CD01-BCBA-BBBD4E52AEF0}"/>
                </a:ext>
              </a:extLst>
            </p:cNvPr>
            <p:cNvSpPr/>
            <p:nvPr/>
          </p:nvSpPr>
          <p:spPr>
            <a:xfrm flipH="1">
              <a:off x="-6" y="2"/>
              <a:ext cx="4261219" cy="3371152"/>
            </a:xfrm>
            <a:custGeom>
              <a:avLst/>
              <a:gdLst/>
              <a:ahLst/>
              <a:cxnLst/>
              <a:rect l="l" t="t" r="r" b="b"/>
              <a:pathLst>
                <a:path w="6216768" h="4911247">
                  <a:moveTo>
                    <a:pt x="6216768" y="0"/>
                  </a:moveTo>
                  <a:lnTo>
                    <a:pt x="0" y="0"/>
                  </a:lnTo>
                  <a:lnTo>
                    <a:pt x="0" y="4911247"/>
                  </a:lnTo>
                  <a:lnTo>
                    <a:pt x="6216768" y="4911247"/>
                  </a:lnTo>
                  <a:lnTo>
                    <a:pt x="6216768"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TextBox 11">
              <a:extLst>
                <a:ext uri="{FF2B5EF4-FFF2-40B4-BE49-F238E27FC236}">
                  <a16:creationId xmlns:a16="http://schemas.microsoft.com/office/drawing/2014/main" id="{F4D38730-3325-30CC-19D1-B1EFC2586201}"/>
                </a:ext>
              </a:extLst>
            </p:cNvPr>
            <p:cNvSpPr txBox="1"/>
            <p:nvPr/>
          </p:nvSpPr>
          <p:spPr>
            <a:xfrm>
              <a:off x="746936" y="1089547"/>
              <a:ext cx="2767337" cy="768629"/>
            </a:xfrm>
            <a:prstGeom prst="rect">
              <a:avLst/>
            </a:prstGeom>
          </p:spPr>
          <p:txBody>
            <a:bodyPr wrap="square" lIns="0" tIns="0" rIns="0" bIns="0" rtlCol="0" anchor="t">
              <a:spAutoFit/>
            </a:bodyPr>
            <a:lstStyle/>
            <a:p>
              <a:pPr algn="ctr">
                <a:spcBef>
                  <a:spcPct val="0"/>
                </a:spcBef>
                <a:buClrTx/>
                <a:buFontTx/>
                <a:buNone/>
              </a:pPr>
              <a:r>
                <a:rPr lang="en-US" sz="2000" b="1" kern="1200" dirty="0" err="1">
                  <a:latin typeface="Arial" panose="020B0604020202020204" pitchFamily="34" charset="0"/>
                  <a:ea typeface="+mn-ea"/>
                  <a:cs typeface="Arial" panose="020B0604020202020204" pitchFamily="34" charset="0"/>
                </a:rPr>
                <a:t>Ví</a:t>
              </a:r>
              <a:r>
                <a:rPr lang="en-US" sz="2000" b="1" kern="1200" dirty="0">
                  <a:latin typeface="Arial" panose="020B0604020202020204" pitchFamily="34" charset="0"/>
                  <a:ea typeface="+mn-ea"/>
                  <a:cs typeface="Arial" panose="020B0604020202020204" pitchFamily="34" charset="0"/>
                </a:rPr>
                <a:t> </a:t>
              </a:r>
              <a:r>
                <a:rPr lang="en-US" sz="2000" b="1" kern="1200" dirty="0" err="1">
                  <a:latin typeface="Arial" panose="020B0604020202020204" pitchFamily="34" charset="0"/>
                  <a:ea typeface="+mn-ea"/>
                  <a:cs typeface="Arial" panose="020B0604020202020204" pitchFamily="34" charset="0"/>
                </a:rPr>
                <a:t>dụ</a:t>
              </a:r>
              <a:r>
                <a:rPr lang="en-US" sz="2000" b="1" kern="1200" dirty="0">
                  <a:latin typeface="Arial" panose="020B0604020202020204" pitchFamily="34" charset="0"/>
                  <a:ea typeface="+mn-ea"/>
                  <a:cs typeface="Arial" panose="020B0604020202020204" pitchFamily="34" charset="0"/>
                </a:rPr>
                <a:t>:</a:t>
              </a:r>
            </a:p>
          </p:txBody>
        </p:sp>
      </p:grpSp>
      <p:sp>
        <p:nvSpPr>
          <p:cNvPr id="14" name="TextBox 13">
            <a:extLst>
              <a:ext uri="{FF2B5EF4-FFF2-40B4-BE49-F238E27FC236}">
                <a16:creationId xmlns:a16="http://schemas.microsoft.com/office/drawing/2014/main" id="{F2E4EA96-206C-A794-AC1C-1BA6449EF7DC}"/>
              </a:ext>
            </a:extLst>
          </p:cNvPr>
          <p:cNvSpPr txBox="1"/>
          <p:nvPr/>
        </p:nvSpPr>
        <p:spPr>
          <a:xfrm>
            <a:off x="612746" y="1893046"/>
            <a:ext cx="4771175" cy="2636043"/>
          </a:xfrm>
          <a:prstGeom prst="rect">
            <a:avLst/>
          </a:prstGeom>
          <a:noFill/>
        </p:spPr>
        <p:txBody>
          <a:bodyPr wrap="square">
            <a:spAutoFit/>
          </a:bodyPr>
          <a:lstStyle/>
          <a:p>
            <a:pPr algn="just">
              <a:lnSpc>
                <a:spcPct val="170000"/>
              </a:lnSpc>
            </a:pPr>
            <a:r>
              <a:rPr lang="en-US" sz="2000" dirty="0" err="1"/>
              <a:t>Một</a:t>
            </a:r>
            <a:r>
              <a:rPr lang="en-US" sz="2000" dirty="0"/>
              <a:t> </a:t>
            </a:r>
            <a:r>
              <a:rPr lang="en-US" sz="2000" dirty="0" err="1"/>
              <a:t>lít</a:t>
            </a:r>
            <a:r>
              <a:rPr lang="en-US" sz="2000" dirty="0"/>
              <a:t> </a:t>
            </a:r>
            <a:r>
              <a:rPr lang="en-US" sz="2000" dirty="0" err="1"/>
              <a:t>nước</a:t>
            </a:r>
            <a:r>
              <a:rPr lang="en-US" sz="2000" dirty="0"/>
              <a:t> ở </a:t>
            </a:r>
            <a:r>
              <a:rPr lang="en-US" sz="2000" dirty="0" err="1"/>
              <a:t>nhiệt</a:t>
            </a:r>
            <a:r>
              <a:rPr lang="en-US" sz="2000" dirty="0"/>
              <a:t> </a:t>
            </a:r>
            <a:r>
              <a:rPr lang="en-US" sz="2000" dirty="0" err="1"/>
              <a:t>độ</a:t>
            </a:r>
            <a:r>
              <a:rPr lang="en-US" sz="2000" dirty="0"/>
              <a:t> 20</a:t>
            </a:r>
            <a:r>
              <a:rPr lang="en-US" sz="2000" baseline="30000" dirty="0"/>
              <a:t>o</a:t>
            </a:r>
            <a:r>
              <a:rPr lang="en-US" sz="2000" dirty="0"/>
              <a:t>C </a:t>
            </a:r>
            <a:r>
              <a:rPr lang="en-US" sz="2000" dirty="0" err="1"/>
              <a:t>có</a:t>
            </a:r>
            <a:r>
              <a:rPr lang="en-US" sz="2000" dirty="0"/>
              <a:t> </a:t>
            </a:r>
            <a:r>
              <a:rPr lang="en-US" sz="2000" dirty="0" err="1"/>
              <a:t>nội</a:t>
            </a:r>
            <a:r>
              <a:rPr lang="en-US" sz="2000" dirty="0"/>
              <a:t> </a:t>
            </a:r>
            <a:r>
              <a:rPr lang="en-US" sz="2000" dirty="0" err="1"/>
              <a:t>năng</a:t>
            </a:r>
            <a:r>
              <a:rPr lang="en-US" sz="2000" dirty="0"/>
              <a:t> </a:t>
            </a:r>
            <a:r>
              <a:rPr lang="en-US" sz="2000" dirty="0" err="1"/>
              <a:t>lớn</a:t>
            </a:r>
            <a:r>
              <a:rPr lang="en-US" sz="2000" dirty="0"/>
              <a:t> </a:t>
            </a:r>
            <a:r>
              <a:rPr lang="en-US" sz="2000" dirty="0" err="1"/>
              <a:t>hơn</a:t>
            </a:r>
            <a:r>
              <a:rPr lang="en-US" sz="2000" dirty="0"/>
              <a:t> </a:t>
            </a:r>
            <a:r>
              <a:rPr lang="en-US" sz="2000" dirty="0" err="1"/>
              <a:t>một</a:t>
            </a:r>
            <a:r>
              <a:rPr lang="en-US" sz="2000" dirty="0"/>
              <a:t> </a:t>
            </a:r>
            <a:r>
              <a:rPr lang="en-US" sz="2000" dirty="0" err="1"/>
              <a:t>giọt</a:t>
            </a:r>
            <a:r>
              <a:rPr lang="en-US" sz="2000" dirty="0"/>
              <a:t> </a:t>
            </a:r>
            <a:r>
              <a:rPr lang="en-US" sz="2000" dirty="0" err="1"/>
              <a:t>nước</a:t>
            </a:r>
            <a:r>
              <a:rPr lang="en-US" sz="2000" dirty="0"/>
              <a:t> ở 100</a:t>
            </a:r>
            <a:r>
              <a:rPr lang="en-US" sz="2000" baseline="30000" dirty="0"/>
              <a:t>o</a:t>
            </a:r>
            <a:r>
              <a:rPr lang="en-US" sz="2000" dirty="0"/>
              <a:t>C. Khi </a:t>
            </a:r>
            <a:r>
              <a:rPr lang="en-US" sz="2000" dirty="0" err="1"/>
              <a:t>cho</a:t>
            </a:r>
            <a:r>
              <a:rPr lang="en-US" sz="2000" dirty="0"/>
              <a:t> </a:t>
            </a:r>
            <a:r>
              <a:rPr lang="en-US" sz="2000" dirty="0" err="1"/>
              <a:t>giọt</a:t>
            </a:r>
            <a:r>
              <a:rPr lang="en-US" sz="2000" dirty="0"/>
              <a:t> </a:t>
            </a:r>
            <a:r>
              <a:rPr lang="en-US" sz="2000" dirty="0" err="1"/>
              <a:t>nước</a:t>
            </a:r>
            <a:r>
              <a:rPr lang="en-US" sz="2000" dirty="0"/>
              <a:t> </a:t>
            </a:r>
            <a:r>
              <a:rPr lang="en-US" sz="2000" dirty="0" err="1"/>
              <a:t>vào</a:t>
            </a:r>
            <a:r>
              <a:rPr lang="en-US" sz="2000" dirty="0"/>
              <a:t> </a:t>
            </a:r>
            <a:r>
              <a:rPr lang="en-US" sz="2000" dirty="0" err="1"/>
              <a:t>một</a:t>
            </a:r>
            <a:r>
              <a:rPr lang="en-US" sz="2000" dirty="0"/>
              <a:t> </a:t>
            </a:r>
            <a:r>
              <a:rPr lang="en-US" sz="2000" dirty="0" err="1"/>
              <a:t>lít</a:t>
            </a:r>
            <a:r>
              <a:rPr lang="en-US" sz="2000" dirty="0"/>
              <a:t> </a:t>
            </a:r>
            <a:r>
              <a:rPr lang="en-US" sz="2000" dirty="0" err="1"/>
              <a:t>nước</a:t>
            </a:r>
            <a:r>
              <a:rPr lang="en-US" sz="2000" dirty="0"/>
              <a:t> </a:t>
            </a:r>
            <a:r>
              <a:rPr lang="en-US" sz="2000" dirty="0" err="1"/>
              <a:t>thì</a:t>
            </a:r>
            <a:r>
              <a:rPr lang="en-US" sz="2000" dirty="0"/>
              <a:t> </a:t>
            </a:r>
            <a:r>
              <a:rPr lang="en-US" sz="2000" dirty="0" err="1"/>
              <a:t>giọt</a:t>
            </a:r>
            <a:r>
              <a:rPr lang="en-US" sz="2000" dirty="0"/>
              <a:t> </a:t>
            </a:r>
            <a:r>
              <a:rPr lang="en-US" sz="2000" dirty="0" err="1"/>
              <a:t>nước</a:t>
            </a:r>
            <a:r>
              <a:rPr lang="en-US" sz="2000" dirty="0"/>
              <a:t> </a:t>
            </a:r>
            <a:r>
              <a:rPr lang="en-US" sz="2000" dirty="0" err="1"/>
              <a:t>có</a:t>
            </a:r>
            <a:r>
              <a:rPr lang="en-US" sz="2000" dirty="0"/>
              <a:t> </a:t>
            </a:r>
            <a:r>
              <a:rPr lang="en-US" sz="2000" dirty="0" err="1"/>
              <a:t>nhiệt</a:t>
            </a:r>
            <a:r>
              <a:rPr lang="en-US" sz="2000" dirty="0"/>
              <a:t> </a:t>
            </a:r>
            <a:r>
              <a:rPr lang="en-US" sz="2000" dirty="0" err="1"/>
              <a:t>độ</a:t>
            </a:r>
            <a:r>
              <a:rPr lang="en-US" sz="2000" dirty="0"/>
              <a:t> </a:t>
            </a:r>
            <a:r>
              <a:rPr lang="en-US" sz="2000" dirty="0" err="1"/>
              <a:t>cao</a:t>
            </a:r>
            <a:r>
              <a:rPr lang="en-US" sz="2000" dirty="0"/>
              <a:t> </a:t>
            </a:r>
            <a:r>
              <a:rPr lang="en-US" sz="2000" dirty="0" err="1"/>
              <a:t>hơn</a:t>
            </a:r>
            <a:r>
              <a:rPr lang="en-US" sz="2000" dirty="0"/>
              <a:t> </a:t>
            </a:r>
            <a:r>
              <a:rPr lang="en-US" sz="2000" dirty="0" err="1"/>
              <a:t>sẽ</a:t>
            </a:r>
            <a:r>
              <a:rPr lang="en-US" sz="2000" dirty="0"/>
              <a:t> </a:t>
            </a:r>
            <a:r>
              <a:rPr lang="en-US" sz="2000" dirty="0" err="1"/>
              <a:t>truyền</a:t>
            </a:r>
            <a:r>
              <a:rPr lang="en-US" sz="2000" dirty="0"/>
              <a:t> </a:t>
            </a:r>
            <a:r>
              <a:rPr lang="en-US" sz="2000" dirty="0" err="1"/>
              <a:t>cho</a:t>
            </a:r>
            <a:r>
              <a:rPr lang="en-US" sz="2000" dirty="0"/>
              <a:t> </a:t>
            </a:r>
            <a:r>
              <a:rPr lang="en-US" sz="2000" dirty="0" err="1"/>
              <a:t>lít</a:t>
            </a:r>
            <a:r>
              <a:rPr lang="en-US" sz="2000" dirty="0"/>
              <a:t> </a:t>
            </a:r>
            <a:r>
              <a:rPr lang="en-US" sz="2000" dirty="0" err="1"/>
              <a:t>nước</a:t>
            </a:r>
            <a:r>
              <a:rPr lang="en-US" sz="2000" dirty="0"/>
              <a:t> </a:t>
            </a:r>
            <a:r>
              <a:rPr lang="en-US" sz="2000" dirty="0" err="1"/>
              <a:t>có</a:t>
            </a:r>
            <a:r>
              <a:rPr lang="en-US" sz="2000" dirty="0"/>
              <a:t> </a:t>
            </a:r>
            <a:r>
              <a:rPr lang="en-US" sz="2000" dirty="0" err="1"/>
              <a:t>nhiệt</a:t>
            </a:r>
            <a:r>
              <a:rPr lang="en-US" sz="2000" dirty="0"/>
              <a:t> </a:t>
            </a:r>
            <a:r>
              <a:rPr lang="en-US" sz="2000" dirty="0" err="1"/>
              <a:t>độ</a:t>
            </a:r>
            <a:r>
              <a:rPr lang="en-US" sz="2000" dirty="0"/>
              <a:t> </a:t>
            </a:r>
            <a:r>
              <a:rPr lang="en-US" sz="2000" dirty="0" err="1"/>
              <a:t>thấp</a:t>
            </a:r>
            <a:r>
              <a:rPr lang="en-US" sz="2000" dirty="0"/>
              <a:t> </a:t>
            </a:r>
            <a:r>
              <a:rPr lang="en-US" sz="2000" dirty="0" err="1"/>
              <a:t>hơn</a:t>
            </a:r>
            <a:r>
              <a:rPr lang="en-US" sz="2000" dirty="0"/>
              <a:t>.</a:t>
            </a:r>
          </a:p>
        </p:txBody>
      </p:sp>
      <p:grpSp>
        <p:nvGrpSpPr>
          <p:cNvPr id="17" name="Group 16">
            <a:extLst>
              <a:ext uri="{FF2B5EF4-FFF2-40B4-BE49-F238E27FC236}">
                <a16:creationId xmlns:a16="http://schemas.microsoft.com/office/drawing/2014/main" id="{7672F27A-4562-450C-C51D-ACA4A0CF5DC1}"/>
              </a:ext>
            </a:extLst>
          </p:cNvPr>
          <p:cNvGrpSpPr/>
          <p:nvPr/>
        </p:nvGrpSpPr>
        <p:grpSpPr>
          <a:xfrm>
            <a:off x="6138928" y="1181741"/>
            <a:ext cx="2392326" cy="3293406"/>
            <a:chOff x="6138928" y="1181741"/>
            <a:chExt cx="2392326" cy="3293406"/>
          </a:xfrm>
        </p:grpSpPr>
        <p:sp>
          <p:nvSpPr>
            <p:cNvPr id="15" name="Freeform 3">
              <a:extLst>
                <a:ext uri="{FF2B5EF4-FFF2-40B4-BE49-F238E27FC236}">
                  <a16:creationId xmlns:a16="http://schemas.microsoft.com/office/drawing/2014/main" id="{AFE7EB61-1FF5-ABB5-B126-47E78434243E}"/>
                </a:ext>
              </a:extLst>
            </p:cNvPr>
            <p:cNvSpPr/>
            <p:nvPr/>
          </p:nvSpPr>
          <p:spPr>
            <a:xfrm>
              <a:off x="6138928" y="2417747"/>
              <a:ext cx="2392326" cy="2057400"/>
            </a:xfrm>
            <a:custGeom>
              <a:avLst/>
              <a:gdLst/>
              <a:ahLst/>
              <a:cxnLst/>
              <a:rect l="l" t="t" r="r" b="b"/>
              <a:pathLst>
                <a:path w="4784651" h="4114800">
                  <a:moveTo>
                    <a:pt x="0" y="0"/>
                  </a:moveTo>
                  <a:lnTo>
                    <a:pt x="4784651" y="0"/>
                  </a:lnTo>
                  <a:lnTo>
                    <a:pt x="4784651"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5">
              <a:extLst>
                <a:ext uri="{FF2B5EF4-FFF2-40B4-BE49-F238E27FC236}">
                  <a16:creationId xmlns:a16="http://schemas.microsoft.com/office/drawing/2014/main" id="{04A52751-ECDE-C437-5F9A-4E7D008D1E25}"/>
                </a:ext>
              </a:extLst>
            </p:cNvPr>
            <p:cNvSpPr/>
            <p:nvPr/>
          </p:nvSpPr>
          <p:spPr>
            <a:xfrm>
              <a:off x="7200783" y="1181741"/>
              <a:ext cx="507822" cy="779765"/>
            </a:xfrm>
            <a:custGeom>
              <a:avLst/>
              <a:gdLst/>
              <a:ahLst/>
              <a:cxnLst/>
              <a:rect l="l" t="t" r="r" b="b"/>
              <a:pathLst>
                <a:path w="1339882" h="2057400">
                  <a:moveTo>
                    <a:pt x="0" y="0"/>
                  </a:moveTo>
                  <a:lnTo>
                    <a:pt x="1339882" y="0"/>
                  </a:lnTo>
                  <a:lnTo>
                    <a:pt x="1339882" y="2057400"/>
                  </a:lnTo>
                  <a:lnTo>
                    <a:pt x="0" y="20574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grpSp>
    </p:spTree>
    <p:custDataLst>
      <p:tags r:id="rId1"/>
    </p:custDataLst>
    <p:extLst>
      <p:ext uri="{BB962C8B-B14F-4D97-AF65-F5344CB8AC3E}">
        <p14:creationId xmlns:p14="http://schemas.microsoft.com/office/powerpoint/2010/main" val="165343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38CFE755-90C7-3E69-9225-2C633B59DBC3}"/>
              </a:ext>
            </a:extLst>
          </p:cNvPr>
          <p:cNvSpPr/>
          <p:nvPr/>
        </p:nvSpPr>
        <p:spPr>
          <a:xfrm>
            <a:off x="919716" y="1025627"/>
            <a:ext cx="7304567" cy="3344356"/>
          </a:xfrm>
          <a:prstGeom prst="roundRect">
            <a:avLst>
              <a:gd name="adj" fmla="val 12077"/>
            </a:avLst>
          </a:prstGeom>
          <a:solidFill>
            <a:schemeClr val="bg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510D776-3604-DE5C-7C7A-A2D9FD7883D8}"/>
              </a:ext>
            </a:extLst>
          </p:cNvPr>
          <p:cNvSpPr txBox="1"/>
          <p:nvPr/>
        </p:nvSpPr>
        <p:spPr>
          <a:xfrm>
            <a:off x="1866013" y="1551566"/>
            <a:ext cx="5411972" cy="2040367"/>
          </a:xfrm>
          <a:prstGeom prst="rect">
            <a:avLst/>
          </a:prstGeom>
          <a:noFill/>
        </p:spPr>
        <p:txBody>
          <a:bodyPr wrap="square" rtlCol="0">
            <a:spAutoFit/>
          </a:bodyPr>
          <a:lstStyle/>
          <a:p>
            <a:pPr algn="ctr">
              <a:lnSpc>
                <a:spcPct val="170000"/>
              </a:lnSpc>
            </a:pPr>
            <a:r>
              <a:rPr lang="en-US" sz="4000" b="1" dirty="0">
                <a:solidFill>
                  <a:schemeClr val="accent2">
                    <a:lumMod val="50000"/>
                  </a:schemeClr>
                </a:solidFill>
              </a:rPr>
              <a:t>II. THANG NHIỆT ĐỘ VÀ NHIỆT KẾ</a:t>
            </a:r>
          </a:p>
        </p:txBody>
      </p:sp>
      <p:pic>
        <p:nvPicPr>
          <p:cNvPr id="2" name="Picture 1">
            <a:extLst>
              <a:ext uri="{FF2B5EF4-FFF2-40B4-BE49-F238E27FC236}">
                <a16:creationId xmlns:a16="http://schemas.microsoft.com/office/drawing/2014/main" id="{CC79F600-50CC-F3BD-37C8-2AF515BE820F}"/>
              </a:ext>
            </a:extLst>
          </p:cNvPr>
          <p:cNvPicPr>
            <a:picLocks noChangeAspect="1"/>
          </p:cNvPicPr>
          <p:nvPr/>
        </p:nvPicPr>
        <p:blipFill>
          <a:blip r:embed="rId4"/>
          <a:stretch>
            <a:fillRect/>
          </a:stretch>
        </p:blipFill>
        <p:spPr>
          <a:xfrm>
            <a:off x="721813" y="773517"/>
            <a:ext cx="639153" cy="4040360"/>
          </a:xfrm>
          <a:prstGeom prst="rect">
            <a:avLst/>
          </a:prstGeom>
        </p:spPr>
      </p:pic>
    </p:spTree>
    <p:custDataLst>
      <p:tags r:id="rId1"/>
    </p:custDataLst>
    <p:extLst>
      <p:ext uri="{BB962C8B-B14F-4D97-AF65-F5344CB8AC3E}">
        <p14:creationId xmlns:p14="http://schemas.microsoft.com/office/powerpoint/2010/main" val="6705167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sp>
        <p:nvSpPr>
          <p:cNvPr id="3" name="Freeform 17">
            <a:extLst>
              <a:ext uri="{FF2B5EF4-FFF2-40B4-BE49-F238E27FC236}">
                <a16:creationId xmlns:a16="http://schemas.microsoft.com/office/drawing/2014/main" id="{7EAAC8DD-8B2B-86AA-1AA7-D7658FAEEAFA}"/>
              </a:ext>
            </a:extLst>
          </p:cNvPr>
          <p:cNvSpPr/>
          <p:nvPr/>
        </p:nvSpPr>
        <p:spPr>
          <a:xfrm>
            <a:off x="160388" y="253602"/>
            <a:ext cx="1812374" cy="623004"/>
          </a:xfrm>
          <a:custGeom>
            <a:avLst/>
            <a:gdLst/>
            <a:ahLst/>
            <a:cxnLst/>
            <a:rect l="l" t="t" r="r" b="b"/>
            <a:pathLst>
              <a:path w="2499674" h="859263">
                <a:moveTo>
                  <a:pt x="0" y="0"/>
                </a:moveTo>
                <a:lnTo>
                  <a:pt x="2499674" y="0"/>
                </a:lnTo>
                <a:lnTo>
                  <a:pt x="2499674" y="859263"/>
                </a:lnTo>
                <a:lnTo>
                  <a:pt x="0" y="859263"/>
                </a:lnTo>
                <a:lnTo>
                  <a:pt x="0" y="0"/>
                </a:lnTo>
                <a:close/>
              </a:path>
            </a:pathLst>
          </a:custGeom>
          <a:blipFill>
            <a:blip r:embed="rId4"/>
            <a:stretch>
              <a:fillRect/>
            </a:stretch>
          </a:blipFill>
        </p:spPr>
        <p:txBody>
          <a:bodyPr/>
          <a:lstStyle/>
          <a:p>
            <a:endParaRPr lang="en-US"/>
          </a:p>
        </p:txBody>
      </p:sp>
      <p:cxnSp>
        <p:nvCxnSpPr>
          <p:cNvPr id="8" name="Straight Arrow Connector 7">
            <a:extLst>
              <a:ext uri="{FF2B5EF4-FFF2-40B4-BE49-F238E27FC236}">
                <a16:creationId xmlns:a16="http://schemas.microsoft.com/office/drawing/2014/main" id="{8AA946AC-E4B4-4223-8DE8-C020B0B27A2D}"/>
              </a:ext>
            </a:extLst>
          </p:cNvPr>
          <p:cNvCxnSpPr>
            <a:cxnSpLocks/>
          </p:cNvCxnSpPr>
          <p:nvPr/>
        </p:nvCxnSpPr>
        <p:spPr>
          <a:xfrm flipV="1">
            <a:off x="6686550" y="962331"/>
            <a:ext cx="0" cy="34096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C8D62334-556B-4E32-ACE5-961B9E86636A}"/>
              </a:ext>
            </a:extLst>
          </p:cNvPr>
          <p:cNvSpPr txBox="1"/>
          <p:nvPr/>
        </p:nvSpPr>
        <p:spPr>
          <a:xfrm>
            <a:off x="7036593" y="3700472"/>
            <a:ext cx="971541" cy="307777"/>
          </a:xfrm>
          <a:prstGeom prst="rect">
            <a:avLst/>
          </a:prstGeom>
          <a:noFill/>
        </p:spPr>
        <p:txBody>
          <a:bodyPr wrap="square" rtlCol="0">
            <a:spAutoFit/>
          </a:bodyPr>
          <a:lstStyle/>
          <a:p>
            <a:r>
              <a:rPr lang="en-US" dirty="0" err="1">
                <a:solidFill>
                  <a:srgbClr val="00B0F0"/>
                </a:solidFill>
              </a:rPr>
              <a:t>Mốc</a:t>
            </a:r>
            <a:r>
              <a:rPr lang="en-US" dirty="0">
                <a:solidFill>
                  <a:srgbClr val="00B0F0"/>
                </a:solidFill>
              </a:rPr>
              <a:t> d</a:t>
            </a:r>
            <a:r>
              <a:rPr lang="vi-VN" dirty="0">
                <a:solidFill>
                  <a:srgbClr val="00B0F0"/>
                </a:solidFill>
              </a:rPr>
              <a:t>ư</a:t>
            </a:r>
            <a:r>
              <a:rPr lang="en-US" dirty="0" err="1">
                <a:solidFill>
                  <a:srgbClr val="00B0F0"/>
                </a:solidFill>
              </a:rPr>
              <a:t>ới</a:t>
            </a:r>
            <a:endParaRPr lang="en-US" dirty="0">
              <a:solidFill>
                <a:srgbClr val="00B0F0"/>
              </a:solidFill>
            </a:endParaRPr>
          </a:p>
        </p:txBody>
      </p:sp>
      <p:cxnSp>
        <p:nvCxnSpPr>
          <p:cNvPr id="17" name="Straight Connector 16">
            <a:extLst>
              <a:ext uri="{FF2B5EF4-FFF2-40B4-BE49-F238E27FC236}">
                <a16:creationId xmlns:a16="http://schemas.microsoft.com/office/drawing/2014/main" id="{663D8BA3-6C43-4112-8962-FE6E229EFA58}"/>
              </a:ext>
            </a:extLst>
          </p:cNvPr>
          <p:cNvCxnSpPr/>
          <p:nvPr/>
        </p:nvCxnSpPr>
        <p:spPr>
          <a:xfrm flipV="1">
            <a:off x="-278606" y="-42863"/>
            <a:ext cx="0" cy="428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B731516-87C8-4C19-AFAC-D017D6FBDF12}"/>
              </a:ext>
            </a:extLst>
          </p:cNvPr>
          <p:cNvCxnSpPr/>
          <p:nvPr/>
        </p:nvCxnSpPr>
        <p:spPr>
          <a:xfrm>
            <a:off x="6686550" y="1593056"/>
            <a:ext cx="414338"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7EF8DCB-AC16-4D40-8869-FC4775B23E77}"/>
              </a:ext>
            </a:extLst>
          </p:cNvPr>
          <p:cNvSpPr txBox="1"/>
          <p:nvPr/>
        </p:nvSpPr>
        <p:spPr>
          <a:xfrm>
            <a:off x="7100888" y="1439167"/>
            <a:ext cx="1092985" cy="307777"/>
          </a:xfrm>
          <a:prstGeom prst="rect">
            <a:avLst/>
          </a:prstGeom>
          <a:noFill/>
        </p:spPr>
        <p:txBody>
          <a:bodyPr wrap="square" rtlCol="0">
            <a:spAutoFit/>
          </a:bodyPr>
          <a:lstStyle/>
          <a:p>
            <a:r>
              <a:rPr lang="en-US" dirty="0" err="1">
                <a:solidFill>
                  <a:srgbClr val="00B0F0"/>
                </a:solidFill>
              </a:rPr>
              <a:t>Mốc</a:t>
            </a:r>
            <a:r>
              <a:rPr lang="en-US" dirty="0">
                <a:solidFill>
                  <a:srgbClr val="00B0F0"/>
                </a:solidFill>
              </a:rPr>
              <a:t> </a:t>
            </a:r>
            <a:r>
              <a:rPr lang="en-US" dirty="0" err="1">
                <a:solidFill>
                  <a:srgbClr val="00B0F0"/>
                </a:solidFill>
              </a:rPr>
              <a:t>trên</a:t>
            </a:r>
            <a:endParaRPr lang="en-US" dirty="0">
              <a:solidFill>
                <a:srgbClr val="00B0F0"/>
              </a:solidFill>
            </a:endParaRPr>
          </a:p>
        </p:txBody>
      </p:sp>
      <p:cxnSp>
        <p:nvCxnSpPr>
          <p:cNvPr id="22" name="Straight Connector 21">
            <a:extLst>
              <a:ext uri="{FF2B5EF4-FFF2-40B4-BE49-F238E27FC236}">
                <a16:creationId xmlns:a16="http://schemas.microsoft.com/office/drawing/2014/main" id="{E01CAE11-A52F-44E1-9C8B-ACDBDA9A771A}"/>
              </a:ext>
            </a:extLst>
          </p:cNvPr>
          <p:cNvCxnSpPr>
            <a:cxnSpLocks/>
          </p:cNvCxnSpPr>
          <p:nvPr/>
        </p:nvCxnSpPr>
        <p:spPr>
          <a:xfrm>
            <a:off x="7100888" y="1606459"/>
            <a:ext cx="0" cy="2278857"/>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3" name="Straight Connector 22">
            <a:extLst>
              <a:ext uri="{FF2B5EF4-FFF2-40B4-BE49-F238E27FC236}">
                <a16:creationId xmlns:a16="http://schemas.microsoft.com/office/drawing/2014/main" id="{5E4C98BD-6F34-40E6-86E4-9BD23D2BEBF6}"/>
              </a:ext>
            </a:extLst>
          </p:cNvPr>
          <p:cNvCxnSpPr/>
          <p:nvPr/>
        </p:nvCxnSpPr>
        <p:spPr>
          <a:xfrm>
            <a:off x="6686550" y="3885316"/>
            <a:ext cx="414338"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822804B-A69C-4C93-8CE6-3FD3F031D1BB}"/>
              </a:ext>
            </a:extLst>
          </p:cNvPr>
          <p:cNvSpPr txBox="1"/>
          <p:nvPr/>
        </p:nvSpPr>
        <p:spPr>
          <a:xfrm rot="5400000">
            <a:off x="6640119" y="2405544"/>
            <a:ext cx="1643051" cy="523220"/>
          </a:xfrm>
          <a:prstGeom prst="rect">
            <a:avLst/>
          </a:prstGeom>
          <a:noFill/>
        </p:spPr>
        <p:txBody>
          <a:bodyPr wrap="square" rtlCol="0">
            <a:spAutoFit/>
          </a:bodyPr>
          <a:lstStyle/>
          <a:p>
            <a:pPr algn="ctr"/>
            <a:r>
              <a:rPr lang="en-US" dirty="0"/>
              <a:t>Chia </a:t>
            </a:r>
            <a:r>
              <a:rPr lang="en-US" dirty="0" err="1"/>
              <a:t>thành</a:t>
            </a:r>
            <a:r>
              <a:rPr lang="en-US" dirty="0"/>
              <a:t> n </a:t>
            </a:r>
            <a:r>
              <a:rPr lang="en-US" dirty="0" err="1"/>
              <a:t>phần</a:t>
            </a:r>
            <a:r>
              <a:rPr lang="en-US" dirty="0"/>
              <a:t> </a:t>
            </a:r>
            <a:r>
              <a:rPr lang="en-US" dirty="0" err="1"/>
              <a:t>bằng</a:t>
            </a:r>
            <a:r>
              <a:rPr lang="en-US" dirty="0"/>
              <a:t> </a:t>
            </a:r>
            <a:r>
              <a:rPr lang="en-US" dirty="0" err="1"/>
              <a:t>nhau</a:t>
            </a:r>
            <a:endParaRPr lang="en-US" dirty="0"/>
          </a:p>
        </p:txBody>
      </p:sp>
      <p:sp>
        <p:nvSpPr>
          <p:cNvPr id="25" name="TextBox 24">
            <a:extLst>
              <a:ext uri="{FF2B5EF4-FFF2-40B4-BE49-F238E27FC236}">
                <a16:creationId xmlns:a16="http://schemas.microsoft.com/office/drawing/2014/main" id="{E9FCBE82-209E-4B88-8039-56055237707D}"/>
              </a:ext>
            </a:extLst>
          </p:cNvPr>
          <p:cNvSpPr txBox="1"/>
          <p:nvPr/>
        </p:nvSpPr>
        <p:spPr>
          <a:xfrm>
            <a:off x="314353" y="1030941"/>
            <a:ext cx="5464923" cy="3816429"/>
          </a:xfrm>
          <a:prstGeom prst="rect">
            <a:avLst/>
          </a:prstGeom>
          <a:solidFill>
            <a:schemeClr val="accent1">
              <a:lumMod val="20000"/>
              <a:lumOff val="80000"/>
            </a:schemeClr>
          </a:solidFill>
          <a:ln>
            <a:solidFill>
              <a:schemeClr val="accent1">
                <a:lumMod val="75000"/>
              </a:schemeClr>
            </a:solidFill>
          </a:ln>
        </p:spPr>
        <p:txBody>
          <a:bodyPr wrap="square" rtlCol="0">
            <a:spAutoFit/>
          </a:bodyPr>
          <a:lstStyle/>
          <a:p>
            <a:pPr>
              <a:lnSpc>
                <a:spcPct val="200000"/>
              </a:lnSpc>
            </a:pPr>
            <a:r>
              <a:rPr lang="en-US" sz="1600" dirty="0"/>
              <a:t>   </a:t>
            </a:r>
            <a:r>
              <a:rPr lang="en-US" sz="1600" b="1" dirty="0"/>
              <a:t>a. Thang </a:t>
            </a:r>
            <a:r>
              <a:rPr lang="en-US" sz="1600" b="1" dirty="0" err="1"/>
              <a:t>nhiệt</a:t>
            </a:r>
            <a:r>
              <a:rPr lang="en-US" sz="1600" b="1" dirty="0"/>
              <a:t> </a:t>
            </a:r>
            <a:r>
              <a:rPr lang="en-US" sz="1600" b="1" dirty="0" err="1"/>
              <a:t>độ</a:t>
            </a:r>
            <a:r>
              <a:rPr lang="en-US" sz="1600" b="1" dirty="0"/>
              <a:t> Celsius.</a:t>
            </a:r>
          </a:p>
          <a:p>
            <a:pPr marL="285750" indent="-285750">
              <a:lnSpc>
                <a:spcPct val="200000"/>
              </a:lnSpc>
              <a:buFont typeface="Arial" panose="020B0604020202020204" pitchFamily="34" charset="0"/>
              <a:buChar char="•"/>
            </a:pPr>
            <a:r>
              <a:rPr lang="en-US" dirty="0"/>
              <a:t>Thang </a:t>
            </a:r>
            <a:r>
              <a:rPr lang="en-US" dirty="0" err="1"/>
              <a:t>nhiệt</a:t>
            </a:r>
            <a:r>
              <a:rPr lang="en-US" dirty="0"/>
              <a:t> </a:t>
            </a:r>
            <a:r>
              <a:rPr lang="en-US" dirty="0" err="1"/>
              <a:t>độ</a:t>
            </a:r>
            <a:r>
              <a:rPr lang="en-US" dirty="0"/>
              <a:t> </a:t>
            </a:r>
            <a:r>
              <a:rPr lang="en-US" dirty="0" err="1"/>
              <a:t>chúng</a:t>
            </a:r>
            <a:r>
              <a:rPr lang="en-US" dirty="0"/>
              <a:t> ta </a:t>
            </a:r>
            <a:r>
              <a:rPr lang="en-US" dirty="0" err="1"/>
              <a:t>vẫn</a:t>
            </a:r>
            <a:r>
              <a:rPr lang="en-US" dirty="0"/>
              <a:t> </a:t>
            </a:r>
            <a:r>
              <a:rPr lang="en-US" dirty="0" err="1"/>
              <a:t>dùng</a:t>
            </a:r>
            <a:r>
              <a:rPr lang="en-US" dirty="0"/>
              <a:t> </a:t>
            </a:r>
            <a:r>
              <a:rPr lang="en-US" dirty="0" err="1"/>
              <a:t>hàng</a:t>
            </a:r>
            <a:r>
              <a:rPr lang="en-US" dirty="0"/>
              <a:t> </a:t>
            </a:r>
            <a:r>
              <a:rPr lang="en-US" dirty="0" err="1"/>
              <a:t>ngày</a:t>
            </a:r>
            <a:r>
              <a:rPr lang="en-US" dirty="0"/>
              <a:t> </a:t>
            </a:r>
            <a:r>
              <a:rPr lang="en-US" dirty="0" err="1"/>
              <a:t>là</a:t>
            </a:r>
            <a:r>
              <a:rPr lang="en-US" dirty="0"/>
              <a:t> thang Celsius</a:t>
            </a:r>
          </a:p>
          <a:p>
            <a:pPr marL="285750" indent="-285750">
              <a:lnSpc>
                <a:spcPct val="200000"/>
              </a:lnSpc>
              <a:buFont typeface="Arial" panose="020B0604020202020204" pitchFamily="34" charset="0"/>
              <a:buChar char="•"/>
            </a:pPr>
            <a:r>
              <a:rPr lang="en-US" dirty="0"/>
              <a:t>Hai </a:t>
            </a:r>
            <a:r>
              <a:rPr lang="en-US" dirty="0" err="1"/>
              <a:t>nhiệt</a:t>
            </a:r>
            <a:r>
              <a:rPr lang="en-US" dirty="0"/>
              <a:t> </a:t>
            </a:r>
            <a:r>
              <a:rPr lang="en-US" dirty="0" err="1"/>
              <a:t>độ</a:t>
            </a:r>
            <a:r>
              <a:rPr lang="en-US" dirty="0"/>
              <a:t> dung </a:t>
            </a:r>
            <a:r>
              <a:rPr lang="en-US" dirty="0" err="1"/>
              <a:t>làm</a:t>
            </a:r>
            <a:r>
              <a:rPr lang="en-US" dirty="0"/>
              <a:t> </a:t>
            </a:r>
            <a:r>
              <a:rPr lang="en-US" dirty="0" err="1"/>
              <a:t>mốc</a:t>
            </a:r>
            <a:r>
              <a:rPr lang="en-US" dirty="0"/>
              <a:t> </a:t>
            </a:r>
            <a:r>
              <a:rPr lang="en-US" dirty="0" err="1"/>
              <a:t>của</a:t>
            </a:r>
            <a:r>
              <a:rPr lang="en-US" dirty="0"/>
              <a:t> thang </a:t>
            </a:r>
            <a:r>
              <a:rPr lang="en-US" dirty="0" err="1"/>
              <a:t>này</a:t>
            </a:r>
            <a:r>
              <a:rPr lang="en-US" dirty="0"/>
              <a:t> </a:t>
            </a:r>
            <a:r>
              <a:rPr lang="en-US" dirty="0" err="1"/>
              <a:t>là</a:t>
            </a:r>
            <a:r>
              <a:rPr lang="en-US" dirty="0"/>
              <a:t>:</a:t>
            </a:r>
          </a:p>
          <a:p>
            <a:pPr marL="285750" indent="-285750">
              <a:lnSpc>
                <a:spcPct val="200000"/>
              </a:lnSpc>
              <a:buFontTx/>
              <a:buChar char="-"/>
            </a:pPr>
            <a:r>
              <a:rPr lang="en-US" dirty="0" err="1"/>
              <a:t>Nhiệt</a:t>
            </a:r>
            <a:r>
              <a:rPr lang="en-US" dirty="0"/>
              <a:t> tan </a:t>
            </a:r>
            <a:r>
              <a:rPr lang="en-US" dirty="0" err="1"/>
              <a:t>chảy</a:t>
            </a:r>
            <a:r>
              <a:rPr lang="en-US" dirty="0"/>
              <a:t> </a:t>
            </a:r>
            <a:r>
              <a:rPr lang="en-US" dirty="0" err="1"/>
              <a:t>của</a:t>
            </a:r>
            <a:r>
              <a:rPr lang="en-US" dirty="0"/>
              <a:t> n</a:t>
            </a:r>
            <a:r>
              <a:rPr lang="vi-VN" dirty="0"/>
              <a:t>ư</a:t>
            </a:r>
            <a:r>
              <a:rPr lang="en-US" dirty="0" err="1"/>
              <a:t>ớc</a:t>
            </a:r>
            <a:r>
              <a:rPr lang="en-US" dirty="0"/>
              <a:t> </a:t>
            </a:r>
            <a:r>
              <a:rPr lang="en-US" dirty="0" err="1"/>
              <a:t>tinh</a:t>
            </a:r>
            <a:r>
              <a:rPr lang="en-US" dirty="0"/>
              <a:t> </a:t>
            </a:r>
            <a:r>
              <a:rPr lang="en-US" dirty="0" err="1"/>
              <a:t>khiết</a:t>
            </a:r>
            <a:r>
              <a:rPr lang="en-US" dirty="0"/>
              <a:t> </a:t>
            </a:r>
            <a:r>
              <a:rPr lang="en-US" dirty="0" err="1"/>
              <a:t>đóng</a:t>
            </a:r>
            <a:r>
              <a:rPr lang="en-US" dirty="0"/>
              <a:t> </a:t>
            </a:r>
            <a:r>
              <a:rPr lang="en-US" dirty="0" err="1"/>
              <a:t>băng</a:t>
            </a:r>
            <a:r>
              <a:rPr lang="en-US" dirty="0"/>
              <a:t> ( </a:t>
            </a:r>
            <a:r>
              <a:rPr lang="en-US" dirty="0" err="1"/>
              <a:t>hoặc</a:t>
            </a:r>
            <a:r>
              <a:rPr lang="en-US" dirty="0"/>
              <a:t> </a:t>
            </a:r>
            <a:r>
              <a:rPr lang="en-US" dirty="0" err="1"/>
              <a:t>điểm</a:t>
            </a:r>
            <a:r>
              <a:rPr lang="en-US" dirty="0"/>
              <a:t> </a:t>
            </a:r>
            <a:r>
              <a:rPr lang="en-US" dirty="0" err="1"/>
              <a:t>đóng</a:t>
            </a:r>
            <a:r>
              <a:rPr lang="en-US" dirty="0"/>
              <a:t> bang </a:t>
            </a:r>
            <a:r>
              <a:rPr lang="en-US" dirty="0" err="1"/>
              <a:t>của</a:t>
            </a:r>
            <a:r>
              <a:rPr lang="en-US" dirty="0"/>
              <a:t> n</a:t>
            </a:r>
            <a:r>
              <a:rPr lang="vi-VN" dirty="0"/>
              <a:t>ư</a:t>
            </a:r>
            <a:r>
              <a:rPr lang="en-US" dirty="0" err="1"/>
              <a:t>ớc</a:t>
            </a:r>
            <a:r>
              <a:rPr lang="en-US" dirty="0"/>
              <a:t> </a:t>
            </a:r>
            <a:r>
              <a:rPr lang="en-US" dirty="0" err="1"/>
              <a:t>tính</a:t>
            </a:r>
            <a:r>
              <a:rPr lang="en-US" dirty="0"/>
              <a:t> </a:t>
            </a:r>
            <a:r>
              <a:rPr lang="en-US" dirty="0" err="1"/>
              <a:t>khiết</a:t>
            </a:r>
            <a:r>
              <a:rPr lang="en-US" dirty="0"/>
              <a:t> ) ở </a:t>
            </a:r>
            <a:r>
              <a:rPr lang="en-US" dirty="0" err="1"/>
              <a:t>áp</a:t>
            </a:r>
            <a:r>
              <a:rPr lang="en-US" dirty="0"/>
              <a:t> </a:t>
            </a:r>
            <a:r>
              <a:rPr lang="en-US" dirty="0" err="1"/>
              <a:t>suất</a:t>
            </a:r>
            <a:r>
              <a:rPr lang="en-US" dirty="0"/>
              <a:t> </a:t>
            </a:r>
            <a:r>
              <a:rPr lang="en-US" dirty="0" err="1"/>
              <a:t>tiêu</a:t>
            </a:r>
            <a:r>
              <a:rPr lang="en-US" dirty="0"/>
              <a:t> </a:t>
            </a:r>
            <a:r>
              <a:rPr lang="en-US" dirty="0" err="1"/>
              <a:t>chuẩn</a:t>
            </a:r>
            <a:r>
              <a:rPr lang="en-US" dirty="0"/>
              <a:t>.</a:t>
            </a:r>
          </a:p>
          <a:p>
            <a:pPr marL="285750" indent="-285750">
              <a:lnSpc>
                <a:spcPct val="200000"/>
              </a:lnSpc>
              <a:buFontTx/>
              <a:buChar char="-"/>
            </a:pPr>
            <a:r>
              <a:rPr lang="en-US" dirty="0" err="1"/>
              <a:t>Nhiệt</a:t>
            </a:r>
            <a:r>
              <a:rPr lang="en-US" dirty="0"/>
              <a:t> </a:t>
            </a:r>
            <a:r>
              <a:rPr lang="en-US" dirty="0" err="1"/>
              <a:t>độ</a:t>
            </a:r>
            <a:r>
              <a:rPr lang="en-US" dirty="0"/>
              <a:t> </a:t>
            </a:r>
            <a:r>
              <a:rPr lang="en-US" dirty="0" err="1"/>
              <a:t>sôi</a:t>
            </a:r>
            <a:r>
              <a:rPr lang="en-US" dirty="0"/>
              <a:t> </a:t>
            </a:r>
            <a:r>
              <a:rPr lang="en-US" dirty="0" err="1"/>
              <a:t>của</a:t>
            </a:r>
            <a:r>
              <a:rPr lang="en-US" dirty="0"/>
              <a:t> n</a:t>
            </a:r>
            <a:r>
              <a:rPr lang="vi-VN" dirty="0"/>
              <a:t>ư</a:t>
            </a:r>
            <a:r>
              <a:rPr lang="en-US" dirty="0" err="1"/>
              <a:t>ớc</a:t>
            </a:r>
            <a:r>
              <a:rPr lang="en-US" dirty="0"/>
              <a:t> </a:t>
            </a:r>
            <a:r>
              <a:rPr lang="en-US" dirty="0" err="1"/>
              <a:t>tinh</a:t>
            </a:r>
            <a:r>
              <a:rPr lang="en-US" dirty="0"/>
              <a:t> </a:t>
            </a:r>
            <a:r>
              <a:rPr lang="en-US" dirty="0" err="1"/>
              <a:t>khiết</a:t>
            </a:r>
            <a:r>
              <a:rPr lang="en-US" dirty="0"/>
              <a:t> ở </a:t>
            </a:r>
            <a:r>
              <a:rPr lang="en-US" dirty="0" err="1"/>
              <a:t>áp</a:t>
            </a:r>
            <a:r>
              <a:rPr lang="en-US" dirty="0"/>
              <a:t> </a:t>
            </a:r>
            <a:r>
              <a:rPr lang="en-US" dirty="0" err="1"/>
              <a:t>suất</a:t>
            </a:r>
            <a:r>
              <a:rPr lang="en-US" dirty="0"/>
              <a:t> </a:t>
            </a:r>
            <a:r>
              <a:rPr lang="en-US" dirty="0" err="1"/>
              <a:t>tiêu</a:t>
            </a:r>
            <a:r>
              <a:rPr lang="en-US" dirty="0"/>
              <a:t> </a:t>
            </a:r>
            <a:r>
              <a:rPr lang="en-US" dirty="0" err="1"/>
              <a:t>chuẩn</a:t>
            </a:r>
            <a:endParaRPr lang="en-US" dirty="0"/>
          </a:p>
          <a:p>
            <a:pPr marL="285750" indent="-285750">
              <a:lnSpc>
                <a:spcPct val="200000"/>
              </a:lnSpc>
              <a:buFont typeface="Arial" panose="020B0604020202020204" pitchFamily="34" charset="0"/>
              <a:buChar char="•"/>
            </a:pPr>
            <a:r>
              <a:rPr lang="en-US" dirty="0" err="1"/>
              <a:t>Khoảng</a:t>
            </a:r>
            <a:r>
              <a:rPr lang="en-US" dirty="0"/>
              <a:t> </a:t>
            </a:r>
            <a:r>
              <a:rPr lang="en-US" dirty="0" err="1"/>
              <a:t>cách</a:t>
            </a:r>
            <a:r>
              <a:rPr lang="en-US" dirty="0"/>
              <a:t> </a:t>
            </a:r>
            <a:r>
              <a:rPr lang="en-US" dirty="0" err="1"/>
              <a:t>giữa</a:t>
            </a:r>
            <a:r>
              <a:rPr lang="en-US" dirty="0"/>
              <a:t> </a:t>
            </a:r>
            <a:r>
              <a:rPr lang="en-US" dirty="0" err="1"/>
              <a:t>hai</a:t>
            </a:r>
            <a:r>
              <a:rPr lang="en-US" dirty="0"/>
              <a:t> </a:t>
            </a:r>
            <a:r>
              <a:rPr lang="en-US" dirty="0" err="1"/>
              <a:t>nhiệt</a:t>
            </a:r>
            <a:r>
              <a:rPr lang="en-US" dirty="0"/>
              <a:t> </a:t>
            </a:r>
            <a:r>
              <a:rPr lang="en-US" dirty="0" err="1"/>
              <a:t>độ</a:t>
            </a:r>
            <a:r>
              <a:rPr lang="en-US" dirty="0"/>
              <a:t> </a:t>
            </a:r>
            <a:r>
              <a:rPr lang="en-US" dirty="0" err="1"/>
              <a:t>này</a:t>
            </a:r>
            <a:r>
              <a:rPr lang="en-US" dirty="0"/>
              <a:t> đ</a:t>
            </a:r>
            <a:r>
              <a:rPr lang="vi-VN" dirty="0"/>
              <a:t>ư</a:t>
            </a:r>
            <a:r>
              <a:rPr lang="en-US" dirty="0" err="1"/>
              <a:t>ợc</a:t>
            </a:r>
            <a:r>
              <a:rPr lang="en-US" dirty="0"/>
              <a:t> chia </a:t>
            </a:r>
            <a:r>
              <a:rPr lang="en-US" dirty="0" err="1"/>
              <a:t>thành</a:t>
            </a:r>
            <a:r>
              <a:rPr lang="en-US" dirty="0"/>
              <a:t> 100 </a:t>
            </a:r>
            <a:r>
              <a:rPr lang="en-US" dirty="0" err="1"/>
              <a:t>phần</a:t>
            </a:r>
            <a:r>
              <a:rPr lang="en-US" dirty="0"/>
              <a:t> </a:t>
            </a:r>
            <a:r>
              <a:rPr lang="en-US" dirty="0" err="1"/>
              <a:t>bằng</a:t>
            </a:r>
            <a:r>
              <a:rPr lang="en-US" dirty="0"/>
              <a:t> </a:t>
            </a:r>
            <a:r>
              <a:rPr lang="en-US" dirty="0" err="1"/>
              <a:t>nhau</a:t>
            </a:r>
            <a:r>
              <a:rPr lang="en-US" dirty="0"/>
              <a:t>, </a:t>
            </a:r>
            <a:r>
              <a:rPr lang="en-US" dirty="0" err="1"/>
              <a:t>mỗi</a:t>
            </a:r>
            <a:r>
              <a:rPr lang="en-US" dirty="0"/>
              <a:t> </a:t>
            </a:r>
            <a:r>
              <a:rPr lang="en-US" dirty="0" err="1"/>
              <a:t>phần</a:t>
            </a:r>
            <a:r>
              <a:rPr lang="en-US" dirty="0"/>
              <a:t> </a:t>
            </a:r>
            <a:r>
              <a:rPr lang="en-US" dirty="0" err="1"/>
              <a:t>là</a:t>
            </a:r>
            <a:r>
              <a:rPr lang="en-US" dirty="0"/>
              <a:t> 1 </a:t>
            </a:r>
            <a:r>
              <a:rPr lang="en-US" dirty="0" err="1"/>
              <a:t>độ</a:t>
            </a:r>
            <a:r>
              <a:rPr lang="en-US" dirty="0"/>
              <a:t>.</a:t>
            </a:r>
          </a:p>
          <a:p>
            <a:pPr marL="285750" indent="-285750">
              <a:buFont typeface="Arial" panose="020B0604020202020204" pitchFamily="34" charset="0"/>
              <a:buChar char="•"/>
            </a:pPr>
            <a:endParaRPr lang="en-US" dirty="0"/>
          </a:p>
        </p:txBody>
      </p:sp>
      <p:sp>
        <p:nvSpPr>
          <p:cNvPr id="36" name="Rectangle 35">
            <a:extLst>
              <a:ext uri="{FF2B5EF4-FFF2-40B4-BE49-F238E27FC236}">
                <a16:creationId xmlns:a16="http://schemas.microsoft.com/office/drawing/2014/main" id="{9A1A5E9A-FF96-4A98-ADF5-1B6FCF574D96}"/>
              </a:ext>
            </a:extLst>
          </p:cNvPr>
          <p:cNvSpPr/>
          <p:nvPr/>
        </p:nvSpPr>
        <p:spPr>
          <a:xfrm>
            <a:off x="2035969" y="334271"/>
            <a:ext cx="2978944" cy="461665"/>
          </a:xfrm>
          <a:prstGeom prst="rect">
            <a:avLst/>
          </a:prstGeom>
          <a:solidFill>
            <a:srgbClr val="00B050"/>
          </a:solidFill>
          <a:ln>
            <a:solidFill>
              <a:srgbClr val="EC3A3B"/>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err="1"/>
              <a:t>1.THANG</a:t>
            </a:r>
            <a:r>
              <a:rPr lang="en-US" dirty="0"/>
              <a:t> </a:t>
            </a:r>
            <a:r>
              <a:rPr lang="en-US" dirty="0" err="1"/>
              <a:t>NHIỆT</a:t>
            </a:r>
            <a:r>
              <a:rPr lang="en-US" dirty="0"/>
              <a:t> </a:t>
            </a:r>
            <a:r>
              <a:rPr lang="en-US" dirty="0" err="1"/>
              <a:t>ĐỘ</a:t>
            </a:r>
            <a:endParaRPr lang="en-US" dirty="0"/>
          </a:p>
        </p:txBody>
      </p:sp>
    </p:spTree>
    <p:custDataLst>
      <p:tags r:id="rId1"/>
    </p:custDataLst>
    <p:extLst>
      <p:ext uri="{BB962C8B-B14F-4D97-AF65-F5344CB8AC3E}">
        <p14:creationId xmlns:p14="http://schemas.microsoft.com/office/powerpoint/2010/main" val="136755064"/>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arn(inVertical)">
                                      <p:cBhvr>
                                        <p:cTn id="19" dur="500"/>
                                        <p:tgtEl>
                                          <p:spTgt spid="2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arn(inVertical)">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additive="base">
                                        <p:cTn id="45" dur="500" fill="hold"/>
                                        <p:tgtEl>
                                          <p:spTgt spid="25"/>
                                        </p:tgtEl>
                                        <p:attrNameLst>
                                          <p:attrName>ppt_x</p:attrName>
                                        </p:attrNameLst>
                                      </p:cBhvr>
                                      <p:tavLst>
                                        <p:tav tm="0">
                                          <p:val>
                                            <p:strVal val="#ppt_x"/>
                                          </p:val>
                                        </p:tav>
                                        <p:tav tm="100000">
                                          <p:val>
                                            <p:strVal val="#ppt_x"/>
                                          </p:val>
                                        </p:tav>
                                      </p:tavLst>
                                    </p:anim>
                                    <p:anim calcmode="lin" valueType="num">
                                      <p:cBhvr additive="base">
                                        <p:cTn id="4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0" grpId="0"/>
      <p:bldP spid="24" grpId="0"/>
      <p:bldP spid="25" grpId="0" animBg="1"/>
      <p:bldP spid="3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663D8BA3-6C43-4112-8962-FE6E229EFA58}"/>
              </a:ext>
            </a:extLst>
          </p:cNvPr>
          <p:cNvCxnSpPr/>
          <p:nvPr/>
        </p:nvCxnSpPr>
        <p:spPr>
          <a:xfrm flipV="1">
            <a:off x="-278606" y="-42863"/>
            <a:ext cx="0" cy="42863"/>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DB65ECA-1BB7-40FE-8D1C-01C9ABC8C1F5}"/>
              </a:ext>
            </a:extLst>
          </p:cNvPr>
          <p:cNvSpPr/>
          <p:nvPr/>
        </p:nvSpPr>
        <p:spPr>
          <a:xfrm>
            <a:off x="436335" y="355122"/>
            <a:ext cx="7162949" cy="970980"/>
          </a:xfrm>
          <a:prstGeom prst="rect">
            <a:avLst/>
          </a:prstGeom>
          <a:solidFill>
            <a:schemeClr val="bg2">
              <a:lumMod val="20000"/>
              <a:lumOff val="80000"/>
            </a:schemeClr>
          </a:solidFill>
          <a:ln>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nSpc>
                <a:spcPct val="150000"/>
              </a:lnSpc>
            </a:pPr>
            <a:r>
              <a:rPr lang="en-US" dirty="0" err="1"/>
              <a:t>Năm</a:t>
            </a:r>
            <a:r>
              <a:rPr lang="en-US" dirty="0"/>
              <a:t> 1948, </a:t>
            </a:r>
            <a:r>
              <a:rPr lang="en-US" dirty="0" err="1"/>
              <a:t>Hội</a:t>
            </a:r>
            <a:r>
              <a:rPr lang="en-US" dirty="0"/>
              <a:t> </a:t>
            </a:r>
            <a:r>
              <a:rPr lang="en-US" dirty="0" err="1"/>
              <a:t>đồng</a:t>
            </a:r>
            <a:r>
              <a:rPr lang="en-US" dirty="0"/>
              <a:t> </a:t>
            </a:r>
            <a:r>
              <a:rPr lang="en-US" dirty="0" err="1"/>
              <a:t>quốc</a:t>
            </a:r>
            <a:r>
              <a:rPr lang="en-US" dirty="0"/>
              <a:t> </a:t>
            </a:r>
            <a:r>
              <a:rPr lang="en-US" dirty="0" err="1"/>
              <a:t>tế</a:t>
            </a:r>
            <a:r>
              <a:rPr lang="en-US" dirty="0"/>
              <a:t> </a:t>
            </a:r>
            <a:r>
              <a:rPr lang="en-US" dirty="0" err="1"/>
              <a:t>về</a:t>
            </a:r>
            <a:r>
              <a:rPr lang="en-US" dirty="0"/>
              <a:t> </a:t>
            </a:r>
            <a:r>
              <a:rPr lang="en-US" dirty="0" err="1"/>
              <a:t>trọng</a:t>
            </a:r>
            <a:r>
              <a:rPr lang="en-US" dirty="0"/>
              <a:t> l</a:t>
            </a:r>
            <a:r>
              <a:rPr lang="vi-VN" dirty="0"/>
              <a:t>ư</a:t>
            </a:r>
            <a:r>
              <a:rPr lang="en-US" dirty="0" err="1"/>
              <a:t>ợng</a:t>
            </a:r>
            <a:r>
              <a:rPr lang="en-US" dirty="0"/>
              <a:t> </a:t>
            </a:r>
            <a:r>
              <a:rPr lang="en-US" dirty="0" err="1"/>
              <a:t>và</a:t>
            </a:r>
            <a:r>
              <a:rPr lang="en-US" dirty="0"/>
              <a:t> </a:t>
            </a:r>
            <a:r>
              <a:rPr lang="en-US" dirty="0" err="1"/>
              <a:t>đo</a:t>
            </a:r>
            <a:r>
              <a:rPr lang="en-US" dirty="0"/>
              <a:t> l</a:t>
            </a:r>
            <a:r>
              <a:rPr lang="vi-VN" dirty="0"/>
              <a:t>ư</a:t>
            </a:r>
            <a:r>
              <a:rPr lang="en-US" dirty="0" err="1"/>
              <a:t>ờng</a:t>
            </a:r>
            <a:r>
              <a:rPr lang="en-US" dirty="0"/>
              <a:t> </a:t>
            </a:r>
            <a:r>
              <a:rPr lang="en-US" dirty="0" err="1"/>
              <a:t>và</a:t>
            </a:r>
            <a:r>
              <a:rPr lang="en-US" dirty="0"/>
              <a:t> </a:t>
            </a:r>
            <a:r>
              <a:rPr lang="en-US" dirty="0" err="1"/>
              <a:t>quyết</a:t>
            </a:r>
            <a:r>
              <a:rPr lang="en-US" dirty="0"/>
              <a:t> </a:t>
            </a:r>
            <a:r>
              <a:rPr lang="en-US" dirty="0" err="1"/>
              <a:t>định</a:t>
            </a:r>
            <a:r>
              <a:rPr lang="en-US" dirty="0"/>
              <a:t> </a:t>
            </a:r>
            <a:r>
              <a:rPr lang="en-US" dirty="0" err="1"/>
              <a:t>công</a:t>
            </a:r>
            <a:r>
              <a:rPr lang="en-US" dirty="0"/>
              <a:t> </a:t>
            </a:r>
            <a:r>
              <a:rPr lang="en-US" dirty="0" err="1"/>
              <a:t>nhận</a:t>
            </a:r>
            <a:r>
              <a:rPr lang="en-US" dirty="0"/>
              <a:t> thang </a:t>
            </a:r>
            <a:r>
              <a:rPr lang="en-US" dirty="0" err="1"/>
              <a:t>nhiệt</a:t>
            </a:r>
            <a:r>
              <a:rPr lang="en-US" dirty="0"/>
              <a:t> </a:t>
            </a:r>
            <a:r>
              <a:rPr lang="en-US" dirty="0" err="1"/>
              <a:t>độ</a:t>
            </a:r>
            <a:r>
              <a:rPr lang="en-US" dirty="0"/>
              <a:t> </a:t>
            </a:r>
            <a:r>
              <a:rPr lang="en-US" dirty="0" err="1"/>
              <a:t>này</a:t>
            </a:r>
            <a:r>
              <a:rPr lang="en-US" dirty="0"/>
              <a:t> </a:t>
            </a:r>
            <a:r>
              <a:rPr lang="en-US" dirty="0" err="1"/>
              <a:t>và</a:t>
            </a:r>
            <a:r>
              <a:rPr lang="en-US" dirty="0"/>
              <a:t> </a:t>
            </a:r>
            <a:r>
              <a:rPr lang="en-US" dirty="0" err="1"/>
              <a:t>đổi</a:t>
            </a:r>
            <a:r>
              <a:rPr lang="en-US" dirty="0"/>
              <a:t> </a:t>
            </a:r>
            <a:r>
              <a:rPr lang="en-US" dirty="0" err="1"/>
              <a:t>tên</a:t>
            </a:r>
            <a:r>
              <a:rPr lang="en-US" dirty="0"/>
              <a:t> </a:t>
            </a:r>
            <a:r>
              <a:rPr lang="en-US" dirty="0" err="1"/>
              <a:t>nó</a:t>
            </a:r>
            <a:r>
              <a:rPr lang="en-US" dirty="0"/>
              <a:t> </a:t>
            </a:r>
            <a:r>
              <a:rPr lang="en-US" dirty="0" err="1"/>
              <a:t>thành</a:t>
            </a:r>
            <a:r>
              <a:rPr lang="en-US" dirty="0"/>
              <a:t> thang </a:t>
            </a:r>
            <a:r>
              <a:rPr lang="en-US" dirty="0" err="1"/>
              <a:t>nhiệt</a:t>
            </a:r>
            <a:r>
              <a:rPr lang="en-US" dirty="0"/>
              <a:t> </a:t>
            </a:r>
            <a:r>
              <a:rPr lang="en-US" dirty="0" err="1"/>
              <a:t>độ</a:t>
            </a:r>
            <a:r>
              <a:rPr lang="en-US" dirty="0"/>
              <a:t> Celsius </a:t>
            </a:r>
            <a:r>
              <a:rPr lang="en-US" dirty="0" err="1"/>
              <a:t>để</a:t>
            </a:r>
            <a:r>
              <a:rPr lang="en-US" dirty="0"/>
              <a:t> </a:t>
            </a:r>
            <a:r>
              <a:rPr lang="en-US" dirty="0" err="1"/>
              <a:t>vinh</a:t>
            </a:r>
            <a:r>
              <a:rPr lang="en-US" dirty="0"/>
              <a:t> </a:t>
            </a:r>
            <a:r>
              <a:rPr lang="en-US" dirty="0" err="1"/>
              <a:t>danh</a:t>
            </a:r>
            <a:r>
              <a:rPr lang="en-US" dirty="0"/>
              <a:t> </a:t>
            </a:r>
            <a:r>
              <a:rPr lang="en-US" dirty="0" err="1"/>
              <a:t>nhà</a:t>
            </a:r>
            <a:r>
              <a:rPr lang="en-US" dirty="0"/>
              <a:t> khoa </a:t>
            </a:r>
            <a:r>
              <a:rPr lang="en-US" dirty="0" err="1"/>
              <a:t>học</a:t>
            </a:r>
            <a:r>
              <a:rPr lang="en-US" dirty="0"/>
              <a:t> </a:t>
            </a:r>
            <a:r>
              <a:rPr lang="en-US" dirty="0" err="1"/>
              <a:t>Thuỵ</a:t>
            </a:r>
            <a:r>
              <a:rPr lang="en-US" dirty="0"/>
              <a:t> </a:t>
            </a:r>
            <a:r>
              <a:rPr lang="en-US" dirty="0" err="1"/>
              <a:t>Điển</a:t>
            </a:r>
            <a:r>
              <a:rPr lang="en-US" dirty="0"/>
              <a:t> Anders Celsius, ng</a:t>
            </a:r>
            <a:r>
              <a:rPr lang="vi-VN" dirty="0"/>
              <a:t>ư</a:t>
            </a:r>
            <a:r>
              <a:rPr lang="en-US" dirty="0" err="1"/>
              <a:t>ời</a:t>
            </a:r>
            <a:r>
              <a:rPr lang="en-US" dirty="0"/>
              <a:t> </a:t>
            </a:r>
            <a:r>
              <a:rPr lang="en-US" dirty="0" err="1"/>
              <a:t>đầu</a:t>
            </a:r>
            <a:r>
              <a:rPr lang="en-US" dirty="0"/>
              <a:t> </a:t>
            </a:r>
            <a:r>
              <a:rPr lang="en-US" dirty="0" err="1"/>
              <a:t>tiên</a:t>
            </a:r>
            <a:r>
              <a:rPr lang="en-US" dirty="0"/>
              <a:t> </a:t>
            </a:r>
            <a:r>
              <a:rPr lang="en-US" dirty="0" err="1"/>
              <a:t>xây</a:t>
            </a:r>
            <a:r>
              <a:rPr lang="en-US" dirty="0"/>
              <a:t> </a:t>
            </a:r>
            <a:r>
              <a:rPr lang="en-US" dirty="0" err="1"/>
              <a:t>dựng</a:t>
            </a:r>
            <a:r>
              <a:rPr lang="en-US" dirty="0"/>
              <a:t> thang </a:t>
            </a:r>
            <a:r>
              <a:rPr lang="en-US" dirty="0" err="1"/>
              <a:t>nhiệt</a:t>
            </a:r>
            <a:r>
              <a:rPr lang="en-US" dirty="0"/>
              <a:t> </a:t>
            </a:r>
            <a:r>
              <a:rPr lang="en-US" dirty="0" err="1"/>
              <a:t>độ</a:t>
            </a:r>
            <a:r>
              <a:rPr lang="en-US" dirty="0"/>
              <a:t> </a:t>
            </a:r>
            <a:r>
              <a:rPr lang="en-US" dirty="0" err="1"/>
              <a:t>này</a:t>
            </a:r>
            <a:r>
              <a:rPr lang="en-US" dirty="0"/>
              <a:t> </a:t>
            </a:r>
            <a:r>
              <a:rPr lang="en-US" dirty="0" err="1"/>
              <a:t>vào</a:t>
            </a:r>
            <a:r>
              <a:rPr lang="en-US" dirty="0"/>
              <a:t> </a:t>
            </a:r>
            <a:r>
              <a:rPr lang="en-US" dirty="0" err="1"/>
              <a:t>năm</a:t>
            </a:r>
            <a:r>
              <a:rPr lang="en-US" dirty="0"/>
              <a:t> 1742.</a:t>
            </a:r>
          </a:p>
        </p:txBody>
      </p:sp>
      <p:sp>
        <p:nvSpPr>
          <p:cNvPr id="4" name="Flowchart: Connector 3">
            <a:extLst>
              <a:ext uri="{FF2B5EF4-FFF2-40B4-BE49-F238E27FC236}">
                <a16:creationId xmlns:a16="http://schemas.microsoft.com/office/drawing/2014/main" id="{6BDA12AE-ECEB-4D75-9915-A5AFCECB77F8}"/>
              </a:ext>
            </a:extLst>
          </p:cNvPr>
          <p:cNvSpPr/>
          <p:nvPr/>
        </p:nvSpPr>
        <p:spPr>
          <a:xfrm>
            <a:off x="7116117" y="4110361"/>
            <a:ext cx="230819" cy="248575"/>
          </a:xfrm>
          <a:prstGeom prst="flowChartConnector">
            <a:avLst/>
          </a:prstGeom>
          <a:solidFill>
            <a:schemeClr val="bg1"/>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FCB336E6-F14D-4947-A1C4-94401A3DCBD6}"/>
              </a:ext>
            </a:extLst>
          </p:cNvPr>
          <p:cNvSpPr/>
          <p:nvPr/>
        </p:nvSpPr>
        <p:spPr>
          <a:xfrm>
            <a:off x="7213772" y="1775534"/>
            <a:ext cx="45719" cy="2334827"/>
          </a:xfrm>
          <a:prstGeom prst="rect">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CA901260-4D39-4A1C-8641-349E819C8889}"/>
              </a:ext>
            </a:extLst>
          </p:cNvPr>
          <p:cNvCxnSpPr/>
          <p:nvPr/>
        </p:nvCxnSpPr>
        <p:spPr>
          <a:xfrm>
            <a:off x="6782540" y="3888419"/>
            <a:ext cx="471847"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3FCB158-3D09-4C4C-9F55-B350BA562450}"/>
              </a:ext>
            </a:extLst>
          </p:cNvPr>
          <p:cNvSpPr txBox="1"/>
          <p:nvPr/>
        </p:nvSpPr>
        <p:spPr>
          <a:xfrm>
            <a:off x="7346936" y="3764132"/>
            <a:ext cx="568339" cy="307777"/>
          </a:xfrm>
          <a:prstGeom prst="rect">
            <a:avLst/>
          </a:prstGeom>
          <a:noFill/>
        </p:spPr>
        <p:txBody>
          <a:bodyPr wrap="square" rtlCol="0">
            <a:spAutoFit/>
          </a:bodyPr>
          <a:lstStyle/>
          <a:p>
            <a:r>
              <a:rPr lang="en-US" dirty="0"/>
              <a:t>0</a:t>
            </a:r>
            <a:r>
              <a:rPr lang="en-US" baseline="300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baseline="30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o</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C</a:t>
            </a:r>
            <a:endParaRPr lang="en-US" dirty="0"/>
          </a:p>
        </p:txBody>
      </p:sp>
      <p:sp>
        <p:nvSpPr>
          <p:cNvPr id="10" name="TextBox 9">
            <a:extLst>
              <a:ext uri="{FF2B5EF4-FFF2-40B4-BE49-F238E27FC236}">
                <a16:creationId xmlns:a16="http://schemas.microsoft.com/office/drawing/2014/main" id="{37628345-D480-4A96-B8B0-900871CC9986}"/>
              </a:ext>
            </a:extLst>
          </p:cNvPr>
          <p:cNvSpPr txBox="1"/>
          <p:nvPr/>
        </p:nvSpPr>
        <p:spPr>
          <a:xfrm>
            <a:off x="5221401" y="3723074"/>
            <a:ext cx="1515420" cy="523220"/>
          </a:xfrm>
          <a:prstGeom prst="rect">
            <a:avLst/>
          </a:prstGeom>
          <a:noFill/>
        </p:spPr>
        <p:txBody>
          <a:bodyPr wrap="square" rtlCol="0">
            <a:spAutoFit/>
          </a:bodyPr>
          <a:lstStyle/>
          <a:p>
            <a:r>
              <a:rPr lang="en-US" dirty="0" err="1">
                <a:solidFill>
                  <a:schemeClr val="accent1"/>
                </a:solidFill>
              </a:rPr>
              <a:t>Điểm</a:t>
            </a:r>
            <a:r>
              <a:rPr lang="en-US" dirty="0">
                <a:solidFill>
                  <a:schemeClr val="accent1"/>
                </a:solidFill>
              </a:rPr>
              <a:t> </a:t>
            </a:r>
            <a:r>
              <a:rPr lang="en-US" dirty="0" err="1">
                <a:solidFill>
                  <a:schemeClr val="accent1"/>
                </a:solidFill>
              </a:rPr>
              <a:t>đóng</a:t>
            </a:r>
            <a:r>
              <a:rPr lang="en-US" dirty="0">
                <a:solidFill>
                  <a:schemeClr val="accent1"/>
                </a:solidFill>
              </a:rPr>
              <a:t> bang </a:t>
            </a:r>
            <a:r>
              <a:rPr lang="en-US" dirty="0" err="1">
                <a:solidFill>
                  <a:schemeClr val="accent1"/>
                </a:solidFill>
              </a:rPr>
              <a:t>của</a:t>
            </a:r>
            <a:r>
              <a:rPr lang="en-US" dirty="0">
                <a:solidFill>
                  <a:schemeClr val="accent1"/>
                </a:solidFill>
              </a:rPr>
              <a:t> n</a:t>
            </a:r>
            <a:r>
              <a:rPr lang="vi-VN" dirty="0">
                <a:solidFill>
                  <a:schemeClr val="accent1"/>
                </a:solidFill>
              </a:rPr>
              <a:t>ư</a:t>
            </a:r>
            <a:r>
              <a:rPr lang="en-US" dirty="0" err="1">
                <a:solidFill>
                  <a:schemeClr val="accent1"/>
                </a:solidFill>
              </a:rPr>
              <a:t>ớc</a:t>
            </a:r>
            <a:endParaRPr lang="en-US" dirty="0">
              <a:solidFill>
                <a:schemeClr val="accent1"/>
              </a:solidFill>
            </a:endParaRPr>
          </a:p>
        </p:txBody>
      </p:sp>
      <p:cxnSp>
        <p:nvCxnSpPr>
          <p:cNvPr id="21" name="Straight Connector 20">
            <a:extLst>
              <a:ext uri="{FF2B5EF4-FFF2-40B4-BE49-F238E27FC236}">
                <a16:creationId xmlns:a16="http://schemas.microsoft.com/office/drawing/2014/main" id="{3E03CA6C-69D1-4E20-95C7-E5C35D671DDF}"/>
              </a:ext>
            </a:extLst>
          </p:cNvPr>
          <p:cNvCxnSpPr/>
          <p:nvPr/>
        </p:nvCxnSpPr>
        <p:spPr>
          <a:xfrm>
            <a:off x="6782540" y="1998955"/>
            <a:ext cx="471847"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0F91FFA-10A9-400B-907F-8ED207F73659}"/>
              </a:ext>
            </a:extLst>
          </p:cNvPr>
          <p:cNvSpPr txBox="1"/>
          <p:nvPr/>
        </p:nvSpPr>
        <p:spPr>
          <a:xfrm>
            <a:off x="5042517" y="1830279"/>
            <a:ext cx="1740023" cy="307777"/>
          </a:xfrm>
          <a:prstGeom prst="rect">
            <a:avLst/>
          </a:prstGeom>
          <a:noFill/>
        </p:spPr>
        <p:txBody>
          <a:bodyPr wrap="square" rtlCol="0">
            <a:spAutoFit/>
          </a:bodyPr>
          <a:lstStyle/>
          <a:p>
            <a:r>
              <a:rPr lang="en-US" dirty="0" err="1">
                <a:solidFill>
                  <a:schemeClr val="accent1"/>
                </a:solidFill>
              </a:rPr>
              <a:t>Điểm</a:t>
            </a:r>
            <a:r>
              <a:rPr lang="en-US" dirty="0">
                <a:solidFill>
                  <a:schemeClr val="accent1"/>
                </a:solidFill>
              </a:rPr>
              <a:t> </a:t>
            </a:r>
            <a:r>
              <a:rPr lang="en-US" dirty="0" err="1">
                <a:solidFill>
                  <a:schemeClr val="accent1"/>
                </a:solidFill>
              </a:rPr>
              <a:t>sôi</a:t>
            </a:r>
            <a:r>
              <a:rPr lang="en-US" dirty="0">
                <a:solidFill>
                  <a:schemeClr val="accent1"/>
                </a:solidFill>
              </a:rPr>
              <a:t> </a:t>
            </a:r>
            <a:r>
              <a:rPr lang="en-US" dirty="0" err="1">
                <a:solidFill>
                  <a:schemeClr val="accent1"/>
                </a:solidFill>
              </a:rPr>
              <a:t>của</a:t>
            </a:r>
            <a:r>
              <a:rPr lang="en-US" dirty="0">
                <a:solidFill>
                  <a:schemeClr val="accent1"/>
                </a:solidFill>
              </a:rPr>
              <a:t> n</a:t>
            </a:r>
            <a:r>
              <a:rPr lang="vi-VN" dirty="0">
                <a:solidFill>
                  <a:schemeClr val="accent1"/>
                </a:solidFill>
              </a:rPr>
              <a:t>ư</a:t>
            </a:r>
            <a:r>
              <a:rPr lang="en-US" dirty="0" err="1">
                <a:solidFill>
                  <a:schemeClr val="accent1"/>
                </a:solidFill>
              </a:rPr>
              <a:t>ớc</a:t>
            </a:r>
            <a:endParaRPr lang="en-US" dirty="0">
              <a:solidFill>
                <a:schemeClr val="accent1"/>
              </a:solidFill>
            </a:endParaRPr>
          </a:p>
        </p:txBody>
      </p:sp>
      <p:sp>
        <p:nvSpPr>
          <p:cNvPr id="27" name="TextBox 26">
            <a:extLst>
              <a:ext uri="{FF2B5EF4-FFF2-40B4-BE49-F238E27FC236}">
                <a16:creationId xmlns:a16="http://schemas.microsoft.com/office/drawing/2014/main" id="{49BB17EC-4948-4D2C-BAEF-9B0C82A0CBF1}"/>
              </a:ext>
            </a:extLst>
          </p:cNvPr>
          <p:cNvSpPr txBox="1"/>
          <p:nvPr/>
        </p:nvSpPr>
        <p:spPr>
          <a:xfrm>
            <a:off x="7273470" y="1845066"/>
            <a:ext cx="806111" cy="307777"/>
          </a:xfrm>
          <a:prstGeom prst="rect">
            <a:avLst/>
          </a:prstGeom>
          <a:noFill/>
        </p:spPr>
        <p:txBody>
          <a:bodyPr wrap="square" rtlCol="0">
            <a:spAutoFit/>
          </a:bodyPr>
          <a:lstStyle/>
          <a:p>
            <a:r>
              <a:rPr lang="en-US" dirty="0" err="1"/>
              <a:t>100</a:t>
            </a:r>
            <a:r>
              <a:rPr lang="en-US" baseline="30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o</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C</a:t>
            </a:r>
            <a:endParaRPr lang="en-US" dirty="0"/>
          </a:p>
        </p:txBody>
      </p:sp>
      <p:cxnSp>
        <p:nvCxnSpPr>
          <p:cNvPr id="13" name="Straight Connector 12">
            <a:extLst>
              <a:ext uri="{FF2B5EF4-FFF2-40B4-BE49-F238E27FC236}">
                <a16:creationId xmlns:a16="http://schemas.microsoft.com/office/drawing/2014/main" id="{75CDF9F8-79F7-4040-AB38-46FBB756E330}"/>
              </a:ext>
            </a:extLst>
          </p:cNvPr>
          <p:cNvCxnSpPr>
            <a:cxnSpLocks/>
          </p:cNvCxnSpPr>
          <p:nvPr/>
        </p:nvCxnSpPr>
        <p:spPr>
          <a:xfrm flipH="1">
            <a:off x="7190021" y="3888419"/>
            <a:ext cx="83009"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29" name="Straight Connector 28">
            <a:extLst>
              <a:ext uri="{FF2B5EF4-FFF2-40B4-BE49-F238E27FC236}">
                <a16:creationId xmlns:a16="http://schemas.microsoft.com/office/drawing/2014/main" id="{787EB541-F92B-41C7-AC90-C7C9E7071D65}"/>
              </a:ext>
            </a:extLst>
          </p:cNvPr>
          <p:cNvCxnSpPr>
            <a:cxnSpLocks/>
          </p:cNvCxnSpPr>
          <p:nvPr/>
        </p:nvCxnSpPr>
        <p:spPr>
          <a:xfrm flipH="1">
            <a:off x="7190020" y="1998954"/>
            <a:ext cx="83009" cy="0"/>
          </a:xfrm>
          <a:prstGeom prst="line">
            <a:avLst/>
          </a:prstGeom>
        </p:spPr>
        <p:style>
          <a:lnRef idx="2">
            <a:schemeClr val="accent3"/>
          </a:lnRef>
          <a:fillRef idx="0">
            <a:schemeClr val="accent3"/>
          </a:fillRef>
          <a:effectRef idx="1">
            <a:schemeClr val="accent3"/>
          </a:effectRef>
          <a:fontRef idx="minor">
            <a:schemeClr val="tx1"/>
          </a:fontRef>
        </p:style>
      </p:cxnSp>
      <p:sp>
        <p:nvSpPr>
          <p:cNvPr id="31" name="Rectangle: Rounded Corners 30">
            <a:extLst>
              <a:ext uri="{FF2B5EF4-FFF2-40B4-BE49-F238E27FC236}">
                <a16:creationId xmlns:a16="http://schemas.microsoft.com/office/drawing/2014/main" id="{9CCCF4B2-2CA8-40DB-B58D-274F4F67768B}"/>
              </a:ext>
            </a:extLst>
          </p:cNvPr>
          <p:cNvSpPr/>
          <p:nvPr/>
        </p:nvSpPr>
        <p:spPr>
          <a:xfrm>
            <a:off x="436336" y="1775536"/>
            <a:ext cx="4339850" cy="2645544"/>
          </a:xfrm>
          <a:prstGeom prst="roundRect">
            <a:avLst>
              <a:gd name="adj" fmla="val 16667"/>
            </a:avLst>
          </a:prstGeom>
          <a:solidFill>
            <a:schemeClr val="accent4">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200000"/>
              </a:lnSpc>
              <a:buFont typeface="Arial" panose="020B0604020202020204" pitchFamily="34" charset="0"/>
              <a:buChar char="•"/>
            </a:pPr>
            <a:r>
              <a:rPr lang="en-US" dirty="0" err="1">
                <a:solidFill>
                  <a:schemeClr val="tx1"/>
                </a:solidFill>
              </a:rPr>
              <a:t>Nhiệt</a:t>
            </a:r>
            <a:r>
              <a:rPr lang="en-US" dirty="0">
                <a:solidFill>
                  <a:schemeClr val="tx1"/>
                </a:solidFill>
              </a:rPr>
              <a:t> </a:t>
            </a:r>
            <a:r>
              <a:rPr lang="en-US" dirty="0" err="1">
                <a:solidFill>
                  <a:schemeClr val="tx1"/>
                </a:solidFill>
              </a:rPr>
              <a:t>độ</a:t>
            </a:r>
            <a:r>
              <a:rPr lang="en-US" dirty="0">
                <a:solidFill>
                  <a:schemeClr val="tx1"/>
                </a:solidFill>
              </a:rPr>
              <a:t> </a:t>
            </a:r>
            <a:r>
              <a:rPr lang="en-US" dirty="0" err="1">
                <a:solidFill>
                  <a:schemeClr val="tx1"/>
                </a:solidFill>
              </a:rPr>
              <a:t>trong</a:t>
            </a:r>
            <a:r>
              <a:rPr lang="en-US" dirty="0">
                <a:solidFill>
                  <a:schemeClr val="tx1"/>
                </a:solidFill>
              </a:rPr>
              <a:t> thang đ</a:t>
            </a:r>
            <a:r>
              <a:rPr lang="vi-VN" dirty="0">
                <a:solidFill>
                  <a:schemeClr val="tx1"/>
                </a:solidFill>
              </a:rPr>
              <a:t>ư</a:t>
            </a:r>
            <a:r>
              <a:rPr lang="en-US" dirty="0" err="1">
                <a:solidFill>
                  <a:schemeClr val="tx1"/>
                </a:solidFill>
              </a:rPr>
              <a:t>ợc</a:t>
            </a:r>
            <a:r>
              <a:rPr lang="en-US" dirty="0">
                <a:solidFill>
                  <a:schemeClr val="tx1"/>
                </a:solidFill>
              </a:rPr>
              <a:t> </a:t>
            </a:r>
            <a:r>
              <a:rPr lang="en-US" dirty="0" err="1">
                <a:solidFill>
                  <a:schemeClr val="tx1"/>
                </a:solidFill>
              </a:rPr>
              <a:t>ký</a:t>
            </a:r>
            <a:r>
              <a:rPr lang="en-US" dirty="0">
                <a:solidFill>
                  <a:schemeClr val="tx1"/>
                </a:solidFill>
              </a:rPr>
              <a:t> </a:t>
            </a:r>
            <a:r>
              <a:rPr lang="en-US" dirty="0" err="1">
                <a:solidFill>
                  <a:schemeClr val="tx1"/>
                </a:solidFill>
              </a:rPr>
              <a:t>hiệu</a:t>
            </a:r>
            <a:r>
              <a:rPr lang="en-US" dirty="0">
                <a:solidFill>
                  <a:schemeClr val="tx1"/>
                </a:solidFill>
              </a:rPr>
              <a:t> </a:t>
            </a:r>
            <a:r>
              <a:rPr lang="en-US" dirty="0" err="1">
                <a:solidFill>
                  <a:schemeClr val="tx1"/>
                </a:solidFill>
              </a:rPr>
              <a:t>bằng</a:t>
            </a:r>
            <a:r>
              <a:rPr lang="en-US" dirty="0">
                <a:solidFill>
                  <a:schemeClr val="tx1"/>
                </a:solidFill>
              </a:rPr>
              <a:t> </a:t>
            </a:r>
            <a:r>
              <a:rPr lang="en-US" dirty="0" err="1">
                <a:solidFill>
                  <a:schemeClr val="tx1"/>
                </a:solidFill>
              </a:rPr>
              <a:t>chữ</a:t>
            </a:r>
            <a:r>
              <a:rPr lang="en-US" dirty="0">
                <a:solidFill>
                  <a:schemeClr val="tx1"/>
                </a:solidFill>
              </a:rPr>
              <a:t> t, đ</a:t>
            </a:r>
            <a:r>
              <a:rPr lang="vi-VN" dirty="0">
                <a:solidFill>
                  <a:schemeClr val="tx1"/>
                </a:solidFill>
              </a:rPr>
              <a:t>ơ</a:t>
            </a:r>
            <a:r>
              <a:rPr lang="en-US" dirty="0">
                <a:solidFill>
                  <a:schemeClr val="tx1"/>
                </a:solidFill>
              </a:rPr>
              <a:t>n </a:t>
            </a:r>
            <a:r>
              <a:rPr lang="en-US" dirty="0" err="1">
                <a:solidFill>
                  <a:schemeClr val="tx1"/>
                </a:solidFill>
              </a:rPr>
              <a:t>vị</a:t>
            </a:r>
            <a:r>
              <a:rPr lang="en-US" dirty="0">
                <a:solidFill>
                  <a:schemeClr val="tx1"/>
                </a:solidFill>
              </a:rPr>
              <a:t> </a:t>
            </a:r>
            <a:r>
              <a:rPr lang="en-US" dirty="0" err="1">
                <a:solidFill>
                  <a:schemeClr val="tx1"/>
                </a:solidFill>
              </a:rPr>
              <a:t>là</a:t>
            </a:r>
            <a:r>
              <a:rPr lang="en-US" dirty="0">
                <a:solidFill>
                  <a:schemeClr val="tx1"/>
                </a:solidFill>
              </a:rPr>
              <a:t> </a:t>
            </a:r>
            <a:r>
              <a:rPr lang="en-US" dirty="0" err="1">
                <a:solidFill>
                  <a:schemeClr val="tx1"/>
                </a:solidFill>
              </a:rPr>
              <a:t>độ</a:t>
            </a:r>
            <a:r>
              <a:rPr lang="en-US" dirty="0">
                <a:solidFill>
                  <a:schemeClr val="tx1"/>
                </a:solidFill>
              </a:rPr>
              <a:t> C (</a:t>
            </a:r>
            <a:r>
              <a:rPr lang="en-US" baseline="30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o</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C</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en-US" dirty="0">
                <a:solidFill>
                  <a:schemeClr val="tx1"/>
                </a:solidFill>
              </a:rPr>
              <a:t>   </a:t>
            </a:r>
            <a:r>
              <a:rPr lang="en-US" dirty="0">
                <a:latin typeface="Arial" panose="020B0604020202020204" pitchFamily="34" charset="0"/>
                <a:ea typeface="Times New Roman" panose="02020603050405020304" pitchFamily="18" charset="0"/>
                <a:cs typeface="Arial" panose="020B0604020202020204" pitchFamily="34" charset="0"/>
              </a:rPr>
              <a:t> </a:t>
            </a:r>
          </a:p>
          <a:p>
            <a:pPr marL="285750" indent="-285750" algn="just">
              <a:lnSpc>
                <a:spcPct val="200000"/>
              </a:lnSpc>
              <a:buFont typeface="Arial" panose="020B0604020202020204" pitchFamily="34" charset="0"/>
              <a:buChar char="•"/>
            </a:pP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Kí</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hiệu</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bằng</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chữ</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đơn</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vị</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là</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độ</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C (</a:t>
            </a:r>
            <a:r>
              <a:rPr lang="en-US" baseline="30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o</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C</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Các</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nhiệt</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độ</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cao</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hơn</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0</a:t>
            </a:r>
            <a:r>
              <a:rPr lang="en-US" baseline="30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o</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C</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có</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giá</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trị</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dương</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thấp</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hơn</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0</a:t>
            </a:r>
            <a:r>
              <a:rPr lang="en-US" baseline="30000" dirty="0" err="1">
                <a:solidFill>
                  <a:schemeClr val="tx1"/>
                </a:solidFill>
                <a:latin typeface="Arial" panose="020B0604020202020204" pitchFamily="34" charset="0"/>
                <a:ea typeface="Times New Roman" panose="02020603050405020304" pitchFamily="18" charset="0"/>
                <a:cs typeface="Arial" panose="020B0604020202020204" pitchFamily="34" charset="0"/>
              </a:rPr>
              <a:t>o</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C</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có</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giá</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trị</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lang="en-US" dirty="0" err="1">
                <a:solidFill>
                  <a:schemeClr val="tx1"/>
                </a:solidFill>
                <a:latin typeface="Arial" panose="020B0604020202020204" pitchFamily="34" charset="0"/>
                <a:ea typeface="Times New Roman" panose="02020603050405020304" pitchFamily="18" charset="0"/>
                <a:cs typeface="Arial" panose="020B0604020202020204" pitchFamily="34" charset="0"/>
              </a:rPr>
              <a:t>âm</a:t>
            </a:r>
            <a:r>
              <a:rPr lang="en-US" dirty="0">
                <a:solidFill>
                  <a:schemeClr val="tx1"/>
                </a:solidFill>
                <a:latin typeface="Arial" panose="020B0604020202020204" pitchFamily="34" charset="0"/>
                <a:ea typeface="Times New Roman" panose="02020603050405020304" pitchFamily="18" charset="0"/>
                <a:cs typeface="Arial" panose="020B0604020202020204" pitchFamily="34" charset="0"/>
              </a:rPr>
              <a:t>.</a:t>
            </a:r>
            <a:endParaRPr lang="en-US"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200000"/>
              </a:lnSpc>
              <a:buFont typeface="Arial" panose="020B0604020202020204" pitchFamily="34" charset="0"/>
              <a:buChar char="•"/>
            </a:pPr>
            <a:endParaRPr lang="en-US" dirty="0">
              <a:solidFill>
                <a:schemeClr val="tx1"/>
              </a:solidFill>
            </a:endParaRPr>
          </a:p>
        </p:txBody>
      </p:sp>
    </p:spTree>
    <p:custDataLst>
      <p:tags r:id="rId1"/>
    </p:custDataLst>
    <p:extLst>
      <p:ext uri="{BB962C8B-B14F-4D97-AF65-F5344CB8AC3E}">
        <p14:creationId xmlns:p14="http://schemas.microsoft.com/office/powerpoint/2010/main" val="3869706473"/>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par>
                                <p:cTn id="24" presetID="16" presetClass="entr" presetSubtype="21"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barn(inVertical)">
                                      <p:cBhvr>
                                        <p:cTn id="34" dur="500"/>
                                        <p:tgtEl>
                                          <p:spTgt spid="26"/>
                                        </p:tgtEl>
                                      </p:cBhvr>
                                    </p:animEffect>
                                  </p:childTnLst>
                                </p:cTn>
                              </p:par>
                              <p:par>
                                <p:cTn id="35" presetID="16" presetClass="entr" presetSubtype="21"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barn(inVertical)">
                                      <p:cBhvr>
                                        <p:cTn id="40" dur="500"/>
                                        <p:tgtEl>
                                          <p:spTgt spid="2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9" grpId="0"/>
      <p:bldP spid="10" grpId="0"/>
      <p:bldP spid="26" grpId="0"/>
      <p:bldP spid="27" grpId="0"/>
      <p:bldP spid="3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grpSp>
        <p:nvGrpSpPr>
          <p:cNvPr id="5" name="Group 4">
            <a:extLst>
              <a:ext uri="{FF2B5EF4-FFF2-40B4-BE49-F238E27FC236}">
                <a16:creationId xmlns:a16="http://schemas.microsoft.com/office/drawing/2014/main" id="{FD82BE25-FCE2-93CE-C0D1-4C78D5A090E3}"/>
              </a:ext>
            </a:extLst>
          </p:cNvPr>
          <p:cNvGrpSpPr/>
          <p:nvPr/>
        </p:nvGrpSpPr>
        <p:grpSpPr>
          <a:xfrm>
            <a:off x="331205" y="250157"/>
            <a:ext cx="3028683" cy="854125"/>
            <a:chOff x="331205" y="324584"/>
            <a:chExt cx="3028683" cy="854125"/>
          </a:xfrm>
        </p:grpSpPr>
        <p:sp>
          <p:nvSpPr>
            <p:cNvPr id="4" name="Rectangle: Rounded Corners 3">
              <a:extLst>
                <a:ext uri="{FF2B5EF4-FFF2-40B4-BE49-F238E27FC236}">
                  <a16:creationId xmlns:a16="http://schemas.microsoft.com/office/drawing/2014/main" id="{4B539DDA-2D2B-0F51-4447-1B50A31094F6}"/>
                </a:ext>
              </a:extLst>
            </p:cNvPr>
            <p:cNvSpPr/>
            <p:nvPr/>
          </p:nvSpPr>
          <p:spPr>
            <a:xfrm>
              <a:off x="850606" y="457200"/>
              <a:ext cx="2509282" cy="588895"/>
            </a:xfrm>
            <a:prstGeom prst="roundRect">
              <a:avLst/>
            </a:prstGeom>
            <a:solidFill>
              <a:schemeClr val="bg2">
                <a:lumMod val="60000"/>
                <a:lumOff val="40000"/>
              </a:schemeClr>
            </a:solidFill>
            <a:ln w="19050">
              <a:solidFill>
                <a:schemeClr val="accent4"/>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400" b="1" dirty="0">
                  <a:solidFill>
                    <a:srgbClr val="000000"/>
                  </a:solidFill>
                  <a:latin typeface="Arial" panose="020B0604020202020204" pitchFamily="34" charset="0"/>
                  <a:cs typeface="Arial" panose="020B0604020202020204" pitchFamily="34" charset="0"/>
                </a:rPr>
                <a:t>    Em </a:t>
              </a:r>
              <a:r>
                <a:rPr lang="en-US" sz="2400" b="1" dirty="0" err="1">
                  <a:solidFill>
                    <a:srgbClr val="000000"/>
                  </a:solidFill>
                  <a:latin typeface="Arial" panose="020B0604020202020204" pitchFamily="34" charset="0"/>
                  <a:cs typeface="Arial" panose="020B0604020202020204" pitchFamily="34" charset="0"/>
                </a:rPr>
                <a:t>có</a:t>
              </a:r>
              <a:r>
                <a:rPr lang="en-US" sz="2400" b="1" dirty="0">
                  <a:solidFill>
                    <a:srgbClr val="000000"/>
                  </a:solidFill>
                  <a:latin typeface="Arial" panose="020B0604020202020204" pitchFamily="34" charset="0"/>
                  <a:cs typeface="Arial" panose="020B0604020202020204" pitchFamily="34" charset="0"/>
                </a:rPr>
                <a:t> </a:t>
              </a:r>
              <a:r>
                <a:rPr lang="en-US" sz="2400" b="1" dirty="0" err="1">
                  <a:solidFill>
                    <a:srgbClr val="000000"/>
                  </a:solidFill>
                  <a:latin typeface="Arial" panose="020B0604020202020204" pitchFamily="34" charset="0"/>
                  <a:cs typeface="Arial" panose="020B0604020202020204" pitchFamily="34" charset="0"/>
                </a:rPr>
                <a:t>biết</a:t>
              </a:r>
              <a:r>
                <a:rPr lang="en-US" sz="2400" b="1" dirty="0">
                  <a:solidFill>
                    <a:srgbClr val="000000"/>
                  </a:solidFill>
                  <a:latin typeface="Arial" panose="020B0604020202020204" pitchFamily="34" charset="0"/>
                  <a:cs typeface="Arial" panose="020B0604020202020204" pitchFamily="34" charset="0"/>
                </a:rPr>
                <a:t>?</a:t>
              </a:r>
            </a:p>
          </p:txBody>
        </p:sp>
        <p:pic>
          <p:nvPicPr>
            <p:cNvPr id="3" name="Picture 2">
              <a:extLst>
                <a:ext uri="{FF2B5EF4-FFF2-40B4-BE49-F238E27FC236}">
                  <a16:creationId xmlns:a16="http://schemas.microsoft.com/office/drawing/2014/main" id="{5EC3CBC4-703A-80B4-E402-3955CA16ADD9}"/>
                </a:ext>
              </a:extLst>
            </p:cNvPr>
            <p:cNvPicPr>
              <a:picLocks noChangeAspect="1"/>
            </p:cNvPicPr>
            <p:nvPr/>
          </p:nvPicPr>
          <p:blipFill>
            <a:blip r:embed="rId4"/>
            <a:stretch>
              <a:fillRect/>
            </a:stretch>
          </p:blipFill>
          <p:spPr>
            <a:xfrm>
              <a:off x="331205" y="324584"/>
              <a:ext cx="1038802" cy="854125"/>
            </a:xfrm>
            <a:prstGeom prst="rect">
              <a:avLst/>
            </a:prstGeom>
          </p:spPr>
        </p:pic>
      </p:grpSp>
      <p:sp>
        <p:nvSpPr>
          <p:cNvPr id="6" name="TextBox 5">
            <a:extLst>
              <a:ext uri="{FF2B5EF4-FFF2-40B4-BE49-F238E27FC236}">
                <a16:creationId xmlns:a16="http://schemas.microsoft.com/office/drawing/2014/main" id="{EC76A194-B66E-51C6-B1E0-8FC4A72C1879}"/>
              </a:ext>
            </a:extLst>
          </p:cNvPr>
          <p:cNvSpPr txBox="1"/>
          <p:nvPr/>
        </p:nvSpPr>
        <p:spPr>
          <a:xfrm>
            <a:off x="377456" y="1347328"/>
            <a:ext cx="8389088" cy="400110"/>
          </a:xfrm>
          <a:prstGeom prst="rect">
            <a:avLst/>
          </a:prstGeom>
          <a:noFill/>
        </p:spPr>
        <p:txBody>
          <a:bodyPr wrap="square" rtlCol="0">
            <a:spAutoFit/>
          </a:bodyPr>
          <a:lstStyle/>
          <a:p>
            <a:pPr marL="342900" indent="-342900" algn="just">
              <a:buFont typeface="Wingdings" panose="05000000000000000000" pitchFamily="2" charset="2"/>
              <a:buChar char="§"/>
            </a:pPr>
            <a:r>
              <a:rPr lang="en-US" sz="2000" dirty="0"/>
              <a:t>Ở </a:t>
            </a:r>
            <a:r>
              <a:rPr lang="en-US" sz="2000" dirty="0" err="1"/>
              <a:t>một</a:t>
            </a:r>
            <a:r>
              <a:rPr lang="en-US" sz="2000" dirty="0"/>
              <a:t> </a:t>
            </a:r>
            <a:r>
              <a:rPr lang="en-US" sz="2000" dirty="0" err="1"/>
              <a:t>số</a:t>
            </a:r>
            <a:r>
              <a:rPr lang="en-US" sz="2000" dirty="0"/>
              <a:t> </a:t>
            </a:r>
            <a:r>
              <a:rPr lang="en-US" sz="2000" dirty="0" err="1"/>
              <a:t>nước</a:t>
            </a:r>
            <a:r>
              <a:rPr lang="en-US" sz="2000" dirty="0"/>
              <a:t> </a:t>
            </a:r>
            <a:r>
              <a:rPr lang="en-US" sz="2000" dirty="0" err="1"/>
              <a:t>nói</a:t>
            </a:r>
            <a:r>
              <a:rPr lang="en-US" sz="2000" dirty="0"/>
              <a:t> </a:t>
            </a:r>
            <a:r>
              <a:rPr lang="en-US" sz="2000" dirty="0" err="1"/>
              <a:t>tiếng</a:t>
            </a:r>
            <a:r>
              <a:rPr lang="en-US" sz="2000" dirty="0"/>
              <a:t> Anh </a:t>
            </a:r>
            <a:r>
              <a:rPr lang="en-US" sz="2000" dirty="0" err="1"/>
              <a:t>còn</a:t>
            </a:r>
            <a:r>
              <a:rPr lang="en-US" sz="2000" dirty="0"/>
              <a:t> </a:t>
            </a:r>
            <a:r>
              <a:rPr lang="en-US" sz="2000" dirty="0" err="1"/>
              <a:t>sử</a:t>
            </a:r>
            <a:r>
              <a:rPr lang="en-US" sz="2000" dirty="0"/>
              <a:t> </a:t>
            </a:r>
            <a:r>
              <a:rPr lang="en-US" sz="2000" dirty="0" err="1"/>
              <a:t>dụng</a:t>
            </a:r>
            <a:r>
              <a:rPr lang="en-US" sz="2000" dirty="0"/>
              <a:t> thang </a:t>
            </a:r>
            <a:r>
              <a:rPr lang="en-US" sz="2000" dirty="0" err="1"/>
              <a:t>nhiệt</a:t>
            </a:r>
            <a:r>
              <a:rPr lang="en-US" sz="2000" dirty="0"/>
              <a:t> </a:t>
            </a:r>
            <a:r>
              <a:rPr lang="en-US" sz="2000" dirty="0" err="1"/>
              <a:t>độ</a:t>
            </a:r>
            <a:r>
              <a:rPr lang="en-US" sz="2000" dirty="0"/>
              <a:t> Fahrenheit.</a:t>
            </a:r>
          </a:p>
        </p:txBody>
      </p:sp>
      <p:grpSp>
        <p:nvGrpSpPr>
          <p:cNvPr id="15" name="Group 14">
            <a:extLst>
              <a:ext uri="{FF2B5EF4-FFF2-40B4-BE49-F238E27FC236}">
                <a16:creationId xmlns:a16="http://schemas.microsoft.com/office/drawing/2014/main" id="{DB054E19-8B89-7D11-0C0B-63BAC73544B3}"/>
              </a:ext>
            </a:extLst>
          </p:cNvPr>
          <p:cNvGrpSpPr/>
          <p:nvPr/>
        </p:nvGrpSpPr>
        <p:grpSpPr>
          <a:xfrm>
            <a:off x="5112667" y="2061439"/>
            <a:ext cx="2893649" cy="1635218"/>
            <a:chOff x="5112667" y="1990484"/>
            <a:chExt cx="2893649" cy="1635218"/>
          </a:xfrm>
        </p:grpSpPr>
        <p:sp>
          <p:nvSpPr>
            <p:cNvPr id="7" name="Freeform 24">
              <a:extLst>
                <a:ext uri="{FF2B5EF4-FFF2-40B4-BE49-F238E27FC236}">
                  <a16:creationId xmlns:a16="http://schemas.microsoft.com/office/drawing/2014/main" id="{F4A5D9E6-6A79-532C-AB61-02CEC291E927}"/>
                </a:ext>
              </a:extLst>
            </p:cNvPr>
            <p:cNvSpPr/>
            <p:nvPr/>
          </p:nvSpPr>
          <p:spPr>
            <a:xfrm>
              <a:off x="5112667" y="1990484"/>
              <a:ext cx="1713435" cy="1635218"/>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5"/>
              <a:stretch>
                <a:fillRect l="-24572" r="-24572"/>
              </a:stretch>
            </a:blipFill>
          </p:spPr>
          <p:txBody>
            <a:bodyPr/>
            <a:lstStyle/>
            <a:p>
              <a:endParaRPr lang="en-US"/>
            </a:p>
          </p:txBody>
        </p:sp>
        <p:sp>
          <p:nvSpPr>
            <p:cNvPr id="8" name="Rectangle: Rounded Corners 7">
              <a:extLst>
                <a:ext uri="{FF2B5EF4-FFF2-40B4-BE49-F238E27FC236}">
                  <a16:creationId xmlns:a16="http://schemas.microsoft.com/office/drawing/2014/main" id="{C212C6B2-3F4D-4809-A445-65F11C7BE9DE}"/>
                </a:ext>
              </a:extLst>
            </p:cNvPr>
            <p:cNvSpPr/>
            <p:nvPr/>
          </p:nvSpPr>
          <p:spPr>
            <a:xfrm>
              <a:off x="6990907" y="2563544"/>
              <a:ext cx="1015409" cy="489098"/>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0000"/>
                  </a:solidFill>
                  <a:latin typeface="Arial" panose="020B0604020202020204" pitchFamily="34" charset="0"/>
                  <a:cs typeface="Arial" panose="020B0604020202020204" pitchFamily="34" charset="0"/>
                </a:rPr>
                <a:t>212</a:t>
              </a:r>
              <a:r>
                <a:rPr lang="en-US" sz="2000" baseline="30000" dirty="0">
                  <a:solidFill>
                    <a:srgbClr val="000000"/>
                  </a:solidFill>
                  <a:latin typeface="Arial" panose="020B0604020202020204" pitchFamily="34" charset="0"/>
                  <a:cs typeface="Arial" panose="020B0604020202020204" pitchFamily="34" charset="0"/>
                </a:rPr>
                <a:t>o</a:t>
              </a:r>
              <a:r>
                <a:rPr lang="en-US" sz="2000" dirty="0">
                  <a:solidFill>
                    <a:srgbClr val="000000"/>
                  </a:solidFill>
                  <a:latin typeface="Arial" panose="020B0604020202020204" pitchFamily="34" charset="0"/>
                  <a:cs typeface="Arial" panose="020B0604020202020204" pitchFamily="34" charset="0"/>
                </a:rPr>
                <a:t>F</a:t>
              </a:r>
            </a:p>
          </p:txBody>
        </p:sp>
      </p:grpSp>
      <p:grpSp>
        <p:nvGrpSpPr>
          <p:cNvPr id="14" name="Group 13">
            <a:extLst>
              <a:ext uri="{FF2B5EF4-FFF2-40B4-BE49-F238E27FC236}">
                <a16:creationId xmlns:a16="http://schemas.microsoft.com/office/drawing/2014/main" id="{F102E4E5-D6D5-C8CF-F01C-3FA9BC36D732}"/>
              </a:ext>
            </a:extLst>
          </p:cNvPr>
          <p:cNvGrpSpPr/>
          <p:nvPr/>
        </p:nvGrpSpPr>
        <p:grpSpPr>
          <a:xfrm>
            <a:off x="1370007" y="2061439"/>
            <a:ext cx="2753833" cy="1635218"/>
            <a:chOff x="1584251" y="1990484"/>
            <a:chExt cx="2753833" cy="1635218"/>
          </a:xfrm>
        </p:grpSpPr>
        <p:grpSp>
          <p:nvGrpSpPr>
            <p:cNvPr id="12" name="Group 11">
              <a:extLst>
                <a:ext uri="{FF2B5EF4-FFF2-40B4-BE49-F238E27FC236}">
                  <a16:creationId xmlns:a16="http://schemas.microsoft.com/office/drawing/2014/main" id="{D6DDB9B3-5E66-7ADC-A3B1-AD0466110F54}"/>
                </a:ext>
              </a:extLst>
            </p:cNvPr>
            <p:cNvGrpSpPr/>
            <p:nvPr/>
          </p:nvGrpSpPr>
          <p:grpSpPr>
            <a:xfrm>
              <a:off x="1584251" y="1990484"/>
              <a:ext cx="1635218" cy="1635218"/>
              <a:chOff x="1584251" y="1990484"/>
              <a:chExt cx="1635218" cy="1635218"/>
            </a:xfrm>
          </p:grpSpPr>
          <p:sp>
            <p:nvSpPr>
              <p:cNvPr id="10" name="Oval 9">
                <a:extLst>
                  <a:ext uri="{FF2B5EF4-FFF2-40B4-BE49-F238E27FC236}">
                    <a16:creationId xmlns:a16="http://schemas.microsoft.com/office/drawing/2014/main" id="{8297D2AD-0824-7FDE-C803-46E81AA28F06}"/>
                  </a:ext>
                </a:extLst>
              </p:cNvPr>
              <p:cNvSpPr/>
              <p:nvPr/>
            </p:nvSpPr>
            <p:spPr>
              <a:xfrm>
                <a:off x="1584251" y="1990484"/>
                <a:ext cx="1635218" cy="163521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1D1A543-2A2B-DC19-A5AE-47B054018BE3}"/>
                  </a:ext>
                </a:extLst>
              </p:cNvPr>
              <p:cNvPicPr>
                <a:picLocks noChangeAspect="1"/>
              </p:cNvPicPr>
              <p:nvPr/>
            </p:nvPicPr>
            <p:blipFill>
              <a:blip r:embed="rId6"/>
              <a:stretch>
                <a:fillRect/>
              </a:stretch>
            </p:blipFill>
            <p:spPr>
              <a:xfrm>
                <a:off x="1718358" y="2288025"/>
                <a:ext cx="1386349" cy="1028428"/>
              </a:xfrm>
              <a:prstGeom prst="rect">
                <a:avLst/>
              </a:prstGeom>
            </p:spPr>
          </p:pic>
        </p:grpSp>
        <p:sp>
          <p:nvSpPr>
            <p:cNvPr id="13" name="Rectangle: Rounded Corners 12">
              <a:extLst>
                <a:ext uri="{FF2B5EF4-FFF2-40B4-BE49-F238E27FC236}">
                  <a16:creationId xmlns:a16="http://schemas.microsoft.com/office/drawing/2014/main" id="{AE7D3802-DADA-C33B-C5DF-E4BE713D5993}"/>
                </a:ext>
              </a:extLst>
            </p:cNvPr>
            <p:cNvSpPr/>
            <p:nvPr/>
          </p:nvSpPr>
          <p:spPr>
            <a:xfrm>
              <a:off x="3323739" y="2571750"/>
              <a:ext cx="1014345" cy="489098"/>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000000"/>
                  </a:solidFill>
                  <a:latin typeface="Arial" panose="020B0604020202020204" pitchFamily="34" charset="0"/>
                  <a:cs typeface="Arial" panose="020B0604020202020204" pitchFamily="34" charset="0"/>
                </a:rPr>
                <a:t>32</a:t>
              </a:r>
              <a:r>
                <a:rPr lang="en-US" sz="2000" baseline="30000" dirty="0">
                  <a:solidFill>
                    <a:srgbClr val="000000"/>
                  </a:solidFill>
                  <a:latin typeface="Arial" panose="020B0604020202020204" pitchFamily="34" charset="0"/>
                  <a:cs typeface="Arial" panose="020B0604020202020204" pitchFamily="34" charset="0"/>
                </a:rPr>
                <a:t>o</a:t>
              </a:r>
              <a:r>
                <a:rPr lang="en-US" sz="2000" dirty="0">
                  <a:solidFill>
                    <a:srgbClr val="000000"/>
                  </a:solidFill>
                  <a:latin typeface="Arial" panose="020B0604020202020204" pitchFamily="34" charset="0"/>
                  <a:cs typeface="Arial" panose="020B0604020202020204" pitchFamily="34" charset="0"/>
                </a:rPr>
                <a:t>F</a:t>
              </a:r>
            </a:p>
          </p:txBody>
        </p:sp>
      </p:grpSp>
      <p:sp>
        <p:nvSpPr>
          <p:cNvPr id="16" name="TextBox 15">
            <a:extLst>
              <a:ext uri="{FF2B5EF4-FFF2-40B4-BE49-F238E27FC236}">
                <a16:creationId xmlns:a16="http://schemas.microsoft.com/office/drawing/2014/main" id="{130EBEBD-889C-47FC-1D7B-118AD5ACEB66}"/>
              </a:ext>
            </a:extLst>
          </p:cNvPr>
          <p:cNvSpPr txBox="1"/>
          <p:nvPr/>
        </p:nvSpPr>
        <p:spPr>
          <a:xfrm>
            <a:off x="377456" y="4115716"/>
            <a:ext cx="3305130" cy="400110"/>
          </a:xfrm>
          <a:prstGeom prst="rect">
            <a:avLst/>
          </a:prstGeom>
          <a:noFill/>
        </p:spPr>
        <p:txBody>
          <a:bodyPr wrap="square" rtlCol="0">
            <a:spAutoFit/>
          </a:bodyPr>
          <a:lstStyle/>
          <a:p>
            <a:pPr marL="342900" indent="-342900" algn="just">
              <a:buFont typeface="Wingdings" panose="05000000000000000000" pitchFamily="2" charset="2"/>
              <a:buChar char="§"/>
            </a:pPr>
            <a:r>
              <a:rPr lang="en-US" sz="2000" dirty="0" err="1"/>
              <a:t>Công</a:t>
            </a:r>
            <a:r>
              <a:rPr lang="en-US" sz="2000" dirty="0"/>
              <a:t> </a:t>
            </a:r>
            <a:r>
              <a:rPr lang="en-US" sz="2000" dirty="0" err="1"/>
              <a:t>thức</a:t>
            </a:r>
            <a:r>
              <a:rPr lang="en-US" sz="2000" dirty="0"/>
              <a:t> </a:t>
            </a:r>
            <a:r>
              <a:rPr lang="en-US" sz="2000" dirty="0" err="1"/>
              <a:t>chuyển</a:t>
            </a:r>
            <a:r>
              <a:rPr lang="en-US" sz="2000" dirty="0"/>
              <a:t> </a:t>
            </a:r>
            <a:r>
              <a:rPr lang="en-US" sz="2000" dirty="0" err="1"/>
              <a:t>đổi</a:t>
            </a:r>
            <a:r>
              <a:rPr lang="en-US" sz="2000" dirty="0"/>
              <a:t>:</a:t>
            </a:r>
          </a:p>
        </p:txBody>
      </p:sp>
      <p:sp>
        <p:nvSpPr>
          <p:cNvPr id="17" name="Rectangle: Rounded Corners 16">
            <a:extLst>
              <a:ext uri="{FF2B5EF4-FFF2-40B4-BE49-F238E27FC236}">
                <a16:creationId xmlns:a16="http://schemas.microsoft.com/office/drawing/2014/main" id="{B94444A5-F65B-E6BB-23DD-9E1F0573D2A0}"/>
              </a:ext>
            </a:extLst>
          </p:cNvPr>
          <p:cNvSpPr/>
          <p:nvPr/>
        </p:nvSpPr>
        <p:spPr>
          <a:xfrm>
            <a:off x="3998906" y="4027070"/>
            <a:ext cx="3110023" cy="577401"/>
          </a:xfrm>
          <a:prstGeom prst="roundRect">
            <a:avLst>
              <a:gd name="adj" fmla="val 50000"/>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US" sz="2000" b="1" i="0" u="none" strike="noStrike" kern="0" cap="none" spc="0" normalizeH="0" baseline="0" noProof="0" dirty="0">
                <a:ln>
                  <a:noFill/>
                </a:ln>
                <a:solidFill>
                  <a:srgbClr val="000000"/>
                </a:solidFill>
                <a:effectLst/>
                <a:uLnTx/>
                <a:uFillTx/>
                <a:latin typeface="Arial"/>
                <a:cs typeface="Arial"/>
                <a:sym typeface="Arial"/>
              </a:rPr>
              <a:t>t (</a:t>
            </a:r>
            <a:r>
              <a:rPr kumimoji="0" lang="en-US" sz="2000" b="1" i="0" u="none" strike="noStrike" kern="0" cap="none" spc="0" normalizeH="0" baseline="30000" noProof="0" dirty="0" err="1">
                <a:ln>
                  <a:noFill/>
                </a:ln>
                <a:solidFill>
                  <a:srgbClr val="000000"/>
                </a:solidFill>
                <a:effectLst/>
                <a:uLnTx/>
                <a:uFillTx/>
                <a:latin typeface="Arial"/>
                <a:cs typeface="Arial"/>
                <a:sym typeface="Arial"/>
              </a:rPr>
              <a:t>o</a:t>
            </a:r>
            <a:r>
              <a:rPr kumimoji="0" lang="en-US" sz="2000" b="1" i="0" u="none" strike="noStrike" kern="0" cap="none" spc="0" normalizeH="0" baseline="0" noProof="0" dirty="0" err="1">
                <a:ln>
                  <a:noFill/>
                </a:ln>
                <a:solidFill>
                  <a:srgbClr val="000000"/>
                </a:solidFill>
                <a:effectLst/>
                <a:uLnTx/>
                <a:uFillTx/>
                <a:latin typeface="Arial"/>
                <a:cs typeface="Arial"/>
                <a:sym typeface="Arial"/>
              </a:rPr>
              <a:t>F</a:t>
            </a:r>
            <a:r>
              <a:rPr kumimoji="0" lang="en-US" sz="2000" b="1" i="0" u="none" strike="noStrike" kern="0" cap="none" spc="0" normalizeH="0" baseline="0" noProof="0" dirty="0">
                <a:ln>
                  <a:noFill/>
                </a:ln>
                <a:solidFill>
                  <a:srgbClr val="000000"/>
                </a:solidFill>
                <a:effectLst/>
                <a:uLnTx/>
                <a:uFillTx/>
                <a:latin typeface="Arial"/>
                <a:cs typeface="Arial"/>
                <a:sym typeface="Arial"/>
              </a:rPr>
              <a:t>) = 32 + 1,8t (</a:t>
            </a:r>
            <a:r>
              <a:rPr kumimoji="0" lang="en-US" sz="2000" b="1" i="0" u="none" strike="noStrike" kern="0" cap="none" spc="0" normalizeH="0" baseline="30000" noProof="0" dirty="0" err="1">
                <a:ln>
                  <a:noFill/>
                </a:ln>
                <a:solidFill>
                  <a:srgbClr val="000000"/>
                </a:solidFill>
                <a:effectLst/>
                <a:uLnTx/>
                <a:uFillTx/>
                <a:latin typeface="Arial"/>
                <a:cs typeface="Arial"/>
                <a:sym typeface="Arial"/>
              </a:rPr>
              <a:t>o</a:t>
            </a:r>
            <a:r>
              <a:rPr kumimoji="0" lang="en-US" sz="2000" b="1" i="0" u="none" strike="noStrike" kern="0" cap="none" spc="0" normalizeH="0" baseline="0" noProof="0" dirty="0" err="1">
                <a:ln>
                  <a:noFill/>
                </a:ln>
                <a:solidFill>
                  <a:srgbClr val="000000"/>
                </a:solidFill>
                <a:effectLst/>
                <a:uLnTx/>
                <a:uFillTx/>
                <a:latin typeface="Arial"/>
                <a:cs typeface="Arial"/>
                <a:sym typeface="Arial"/>
              </a:rPr>
              <a:t>C</a:t>
            </a:r>
            <a:r>
              <a:rPr kumimoji="0" lang="en-US" sz="2000" b="1" i="0" u="none" strike="noStrike" kern="0" cap="none" spc="0" normalizeH="0" baseline="0" noProof="0" dirty="0">
                <a:ln>
                  <a:noFill/>
                </a:ln>
                <a:solidFill>
                  <a:srgbClr val="000000"/>
                </a:solidFill>
                <a:effectLst/>
                <a:uLnTx/>
                <a:uFillTx/>
                <a:latin typeface="Arial"/>
                <a:cs typeface="Arial"/>
                <a:sym typeface="Arial"/>
              </a:rPr>
              <a:t>)</a:t>
            </a:r>
            <a:endParaRPr lang="en-US" b="1" dirty="0"/>
          </a:p>
        </p:txBody>
      </p:sp>
    </p:spTree>
    <p:custDataLst>
      <p:tags r:id="rId1"/>
    </p:custDataLst>
    <p:extLst>
      <p:ext uri="{BB962C8B-B14F-4D97-AF65-F5344CB8AC3E}">
        <p14:creationId xmlns:p14="http://schemas.microsoft.com/office/powerpoint/2010/main" val="3055393043"/>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par>
                          <p:cTn id="30" fill="hold">
                            <p:stCondLst>
                              <p:cond delay="500"/>
                            </p:stCondLst>
                            <p:childTnLst>
                              <p:par>
                                <p:cTn id="31" presetID="16" presetClass="entr" presetSubtype="21"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barn(inVertical)">
                                      <p:cBhvr>
                                        <p:cTn id="3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663D8BA3-6C43-4112-8962-FE6E229EFA58}"/>
              </a:ext>
            </a:extLst>
          </p:cNvPr>
          <p:cNvCxnSpPr/>
          <p:nvPr/>
        </p:nvCxnSpPr>
        <p:spPr>
          <a:xfrm flipV="1">
            <a:off x="-278606" y="-42863"/>
            <a:ext cx="0" cy="42863"/>
          </a:xfrm>
          <a:prstGeom prst="line">
            <a:avLst/>
          </a:prstGeom>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A71E95F-ADFF-490E-8E0C-9E969E225036}"/>
              </a:ext>
            </a:extLst>
          </p:cNvPr>
          <p:cNvSpPr txBox="1"/>
          <p:nvPr/>
        </p:nvSpPr>
        <p:spPr>
          <a:xfrm>
            <a:off x="328613" y="385763"/>
            <a:ext cx="4571633" cy="1483548"/>
          </a:xfrm>
          <a:prstGeom prst="rect">
            <a:avLst/>
          </a:prstGeom>
          <a:noFill/>
        </p:spPr>
        <p:txBody>
          <a:bodyPr wrap="square" rtlCol="0">
            <a:spAutoFit/>
          </a:bodyPr>
          <a:lstStyle/>
          <a:p>
            <a:r>
              <a:rPr lang="en-US" sz="1600" b="1" dirty="0"/>
              <a:t>b. Thang </a:t>
            </a:r>
            <a:r>
              <a:rPr lang="en-US" sz="1600" b="1" dirty="0" err="1"/>
              <a:t>nhiệt</a:t>
            </a:r>
            <a:r>
              <a:rPr lang="en-US" sz="1600" b="1" dirty="0"/>
              <a:t> </a:t>
            </a:r>
            <a:r>
              <a:rPr lang="en-US" sz="1600" b="1" dirty="0" err="1"/>
              <a:t>độ</a:t>
            </a:r>
            <a:r>
              <a:rPr lang="en-US" sz="1600" b="1" dirty="0"/>
              <a:t> Kelvin</a:t>
            </a:r>
          </a:p>
          <a:p>
            <a:endParaRPr lang="en-US" dirty="0"/>
          </a:p>
          <a:p>
            <a:pPr>
              <a:lnSpc>
                <a:spcPct val="150000"/>
              </a:lnSpc>
            </a:pPr>
            <a:r>
              <a:rPr lang="en-US" dirty="0"/>
              <a:t>- </a:t>
            </a:r>
            <a:r>
              <a:rPr lang="en-US" dirty="0" err="1"/>
              <a:t>Năm</a:t>
            </a:r>
            <a:r>
              <a:rPr lang="en-US" dirty="0"/>
              <a:t> 1848, </a:t>
            </a:r>
            <a:r>
              <a:rPr lang="en-US" dirty="0" err="1"/>
              <a:t>Nhà</a:t>
            </a:r>
            <a:r>
              <a:rPr lang="en-US" dirty="0"/>
              <a:t> </a:t>
            </a:r>
            <a:r>
              <a:rPr lang="en-US" dirty="0" err="1"/>
              <a:t>vật</a:t>
            </a:r>
            <a:r>
              <a:rPr lang="en-US" dirty="0"/>
              <a:t> </a:t>
            </a:r>
            <a:r>
              <a:rPr lang="en-US" dirty="0" err="1"/>
              <a:t>lý</a:t>
            </a:r>
            <a:r>
              <a:rPr lang="en-US" dirty="0"/>
              <a:t> ng</a:t>
            </a:r>
            <a:r>
              <a:rPr lang="vi-VN" dirty="0"/>
              <a:t>ư</a:t>
            </a:r>
            <a:r>
              <a:rPr lang="en-US" dirty="0" err="1"/>
              <a:t>ời</a:t>
            </a:r>
            <a:r>
              <a:rPr lang="en-US" dirty="0"/>
              <a:t> </a:t>
            </a:r>
            <a:r>
              <a:rPr lang="en-US" dirty="0" err="1"/>
              <a:t>anh</a:t>
            </a:r>
            <a:r>
              <a:rPr lang="en-US" dirty="0"/>
              <a:t> William Thomson </a:t>
            </a:r>
            <a:r>
              <a:rPr lang="en-US" dirty="0" err="1"/>
              <a:t>đề</a:t>
            </a:r>
            <a:r>
              <a:rPr lang="en-US" dirty="0"/>
              <a:t> </a:t>
            </a:r>
            <a:r>
              <a:rPr lang="en-US" dirty="0" err="1"/>
              <a:t>xuất</a:t>
            </a:r>
            <a:r>
              <a:rPr lang="en-US" dirty="0"/>
              <a:t> </a:t>
            </a:r>
            <a:r>
              <a:rPr lang="en-US" dirty="0" err="1"/>
              <a:t>một</a:t>
            </a:r>
            <a:r>
              <a:rPr lang="en-US" dirty="0"/>
              <a:t> thang </a:t>
            </a:r>
            <a:r>
              <a:rPr lang="en-US" dirty="0" err="1"/>
              <a:t>nhiệt</a:t>
            </a:r>
            <a:r>
              <a:rPr lang="en-US" dirty="0"/>
              <a:t> </a:t>
            </a:r>
            <a:r>
              <a:rPr lang="en-US" dirty="0" err="1"/>
              <a:t>độ</a:t>
            </a:r>
            <a:r>
              <a:rPr lang="en-US" dirty="0"/>
              <a:t> </a:t>
            </a:r>
            <a:r>
              <a:rPr lang="en-US" dirty="0" err="1"/>
              <a:t>trong</a:t>
            </a:r>
            <a:r>
              <a:rPr lang="en-US" dirty="0"/>
              <a:t> </a:t>
            </a:r>
            <a:r>
              <a:rPr lang="en-US" dirty="0" err="1"/>
              <a:t>đó</a:t>
            </a:r>
            <a:r>
              <a:rPr lang="en-US" dirty="0"/>
              <a:t> </a:t>
            </a:r>
            <a:r>
              <a:rPr lang="en-US" dirty="0" err="1"/>
              <a:t>mọi</a:t>
            </a:r>
            <a:r>
              <a:rPr lang="en-US" dirty="0"/>
              <a:t> </a:t>
            </a:r>
            <a:r>
              <a:rPr lang="en-US" dirty="0" err="1"/>
              <a:t>nhiệt</a:t>
            </a:r>
            <a:r>
              <a:rPr lang="en-US" dirty="0"/>
              <a:t> </a:t>
            </a:r>
            <a:r>
              <a:rPr lang="en-US" dirty="0" err="1"/>
              <a:t>độ</a:t>
            </a:r>
            <a:r>
              <a:rPr lang="en-US" dirty="0"/>
              <a:t> </a:t>
            </a:r>
            <a:r>
              <a:rPr lang="en-US" dirty="0" err="1"/>
              <a:t>đều</a:t>
            </a:r>
            <a:r>
              <a:rPr lang="en-US" dirty="0"/>
              <a:t> </a:t>
            </a:r>
            <a:r>
              <a:rPr lang="en-US" dirty="0" err="1"/>
              <a:t>có</a:t>
            </a:r>
            <a:r>
              <a:rPr lang="en-US" dirty="0"/>
              <a:t> </a:t>
            </a:r>
            <a:r>
              <a:rPr lang="en-US" dirty="0" err="1"/>
              <a:t>giá</a:t>
            </a:r>
            <a:r>
              <a:rPr lang="en-US" dirty="0"/>
              <a:t> </a:t>
            </a:r>
            <a:r>
              <a:rPr lang="en-US" dirty="0" err="1"/>
              <a:t>trị</a:t>
            </a:r>
            <a:r>
              <a:rPr lang="en-US" dirty="0"/>
              <a:t> d</a:t>
            </a:r>
            <a:r>
              <a:rPr lang="vi-VN" dirty="0"/>
              <a:t>ư</a:t>
            </a:r>
            <a:r>
              <a:rPr lang="en-US" dirty="0" err="1"/>
              <a:t>ơng</a:t>
            </a:r>
            <a:endParaRPr lang="en-US" dirty="0"/>
          </a:p>
        </p:txBody>
      </p:sp>
      <p:grpSp>
        <p:nvGrpSpPr>
          <p:cNvPr id="18" name="Group 17">
            <a:extLst>
              <a:ext uri="{FF2B5EF4-FFF2-40B4-BE49-F238E27FC236}">
                <a16:creationId xmlns:a16="http://schemas.microsoft.com/office/drawing/2014/main" id="{0F2BBC66-551A-40CA-A344-9DE1D397008B}"/>
              </a:ext>
            </a:extLst>
          </p:cNvPr>
          <p:cNvGrpSpPr/>
          <p:nvPr/>
        </p:nvGrpSpPr>
        <p:grpSpPr>
          <a:xfrm>
            <a:off x="4993689" y="1775534"/>
            <a:ext cx="3201915" cy="2583402"/>
            <a:chOff x="4993689" y="1775534"/>
            <a:chExt cx="3201915" cy="2583402"/>
          </a:xfrm>
        </p:grpSpPr>
        <p:sp>
          <p:nvSpPr>
            <p:cNvPr id="10" name="TextBox 9">
              <a:extLst>
                <a:ext uri="{FF2B5EF4-FFF2-40B4-BE49-F238E27FC236}">
                  <a16:creationId xmlns:a16="http://schemas.microsoft.com/office/drawing/2014/main" id="{0F60CF2F-6438-4295-9FAA-468CD35BB558}"/>
                </a:ext>
              </a:extLst>
            </p:cNvPr>
            <p:cNvSpPr txBox="1"/>
            <p:nvPr/>
          </p:nvSpPr>
          <p:spPr>
            <a:xfrm>
              <a:off x="5042517" y="1830279"/>
              <a:ext cx="1740023" cy="307777"/>
            </a:xfrm>
            <a:prstGeom prst="rect">
              <a:avLst/>
            </a:prstGeom>
            <a:noFill/>
          </p:spPr>
          <p:txBody>
            <a:bodyPr wrap="square" rtlCol="0">
              <a:spAutoFit/>
            </a:bodyPr>
            <a:lstStyle/>
            <a:p>
              <a:r>
                <a:rPr lang="en-US" dirty="0" err="1">
                  <a:solidFill>
                    <a:schemeClr val="accent1"/>
                  </a:solidFill>
                </a:rPr>
                <a:t>Điểm</a:t>
              </a:r>
              <a:r>
                <a:rPr lang="en-US" dirty="0">
                  <a:solidFill>
                    <a:schemeClr val="accent1"/>
                  </a:solidFill>
                </a:rPr>
                <a:t> </a:t>
              </a:r>
              <a:r>
                <a:rPr lang="en-US" dirty="0" err="1">
                  <a:solidFill>
                    <a:schemeClr val="accent1"/>
                  </a:solidFill>
                </a:rPr>
                <a:t>ba</a:t>
              </a:r>
              <a:r>
                <a:rPr lang="en-US" dirty="0">
                  <a:solidFill>
                    <a:schemeClr val="accent1"/>
                  </a:solidFill>
                </a:rPr>
                <a:t> </a:t>
              </a:r>
              <a:r>
                <a:rPr lang="en-US" dirty="0" err="1">
                  <a:solidFill>
                    <a:schemeClr val="accent1"/>
                  </a:solidFill>
                </a:rPr>
                <a:t>của</a:t>
              </a:r>
              <a:r>
                <a:rPr lang="en-US" dirty="0">
                  <a:solidFill>
                    <a:schemeClr val="accent1"/>
                  </a:solidFill>
                </a:rPr>
                <a:t> </a:t>
              </a:r>
              <a:r>
                <a:rPr lang="en-US" dirty="0" err="1">
                  <a:solidFill>
                    <a:schemeClr val="accent1"/>
                  </a:solidFill>
                </a:rPr>
                <a:t>nước</a:t>
              </a:r>
              <a:endParaRPr lang="en-US" dirty="0">
                <a:solidFill>
                  <a:schemeClr val="accent1"/>
                </a:solidFill>
              </a:endParaRPr>
            </a:p>
          </p:txBody>
        </p:sp>
        <p:sp>
          <p:nvSpPr>
            <p:cNvPr id="11" name="TextBox 10">
              <a:extLst>
                <a:ext uri="{FF2B5EF4-FFF2-40B4-BE49-F238E27FC236}">
                  <a16:creationId xmlns:a16="http://schemas.microsoft.com/office/drawing/2014/main" id="{D677B022-3968-4AFE-A7F4-0AB732966859}"/>
                </a:ext>
              </a:extLst>
            </p:cNvPr>
            <p:cNvSpPr txBox="1"/>
            <p:nvPr/>
          </p:nvSpPr>
          <p:spPr>
            <a:xfrm>
              <a:off x="4993689" y="3720757"/>
              <a:ext cx="1740023" cy="307777"/>
            </a:xfrm>
            <a:prstGeom prst="rect">
              <a:avLst/>
            </a:prstGeom>
            <a:noFill/>
          </p:spPr>
          <p:txBody>
            <a:bodyPr wrap="square" rtlCol="0">
              <a:spAutoFit/>
            </a:bodyPr>
            <a:lstStyle/>
            <a:p>
              <a:r>
                <a:rPr lang="en-US" dirty="0" err="1">
                  <a:solidFill>
                    <a:schemeClr val="accent1"/>
                  </a:solidFill>
                </a:rPr>
                <a:t>Độ</a:t>
              </a:r>
              <a:r>
                <a:rPr lang="en-US" dirty="0">
                  <a:solidFill>
                    <a:schemeClr val="accent1"/>
                  </a:solidFill>
                </a:rPr>
                <a:t> </a:t>
              </a:r>
              <a:r>
                <a:rPr lang="en-US" dirty="0" err="1">
                  <a:solidFill>
                    <a:schemeClr val="accent1"/>
                  </a:solidFill>
                </a:rPr>
                <a:t>không</a:t>
              </a:r>
              <a:r>
                <a:rPr lang="en-US" dirty="0">
                  <a:solidFill>
                    <a:schemeClr val="accent1"/>
                  </a:solidFill>
                </a:rPr>
                <a:t> </a:t>
              </a:r>
              <a:r>
                <a:rPr lang="en-US" dirty="0" err="1">
                  <a:solidFill>
                    <a:schemeClr val="accent1"/>
                  </a:solidFill>
                </a:rPr>
                <a:t>tuyệt</a:t>
              </a:r>
              <a:r>
                <a:rPr lang="en-US" dirty="0">
                  <a:solidFill>
                    <a:schemeClr val="accent1"/>
                  </a:solidFill>
                </a:rPr>
                <a:t> </a:t>
              </a:r>
              <a:r>
                <a:rPr lang="en-US" dirty="0" err="1">
                  <a:solidFill>
                    <a:schemeClr val="accent1"/>
                  </a:solidFill>
                </a:rPr>
                <a:t>đối</a:t>
              </a:r>
              <a:endParaRPr lang="en-US" dirty="0">
                <a:solidFill>
                  <a:schemeClr val="accent1"/>
                </a:solidFill>
              </a:endParaRPr>
            </a:p>
          </p:txBody>
        </p:sp>
        <p:grpSp>
          <p:nvGrpSpPr>
            <p:cNvPr id="16" name="Group 15">
              <a:extLst>
                <a:ext uri="{FF2B5EF4-FFF2-40B4-BE49-F238E27FC236}">
                  <a16:creationId xmlns:a16="http://schemas.microsoft.com/office/drawing/2014/main" id="{504D0218-15D4-4AF6-B03D-77A9C6E0C73F}"/>
                </a:ext>
              </a:extLst>
            </p:cNvPr>
            <p:cNvGrpSpPr/>
            <p:nvPr/>
          </p:nvGrpSpPr>
          <p:grpSpPr>
            <a:xfrm>
              <a:off x="6718173" y="1775534"/>
              <a:ext cx="1477431" cy="2583402"/>
              <a:chOff x="6718173" y="1775534"/>
              <a:chExt cx="1477431" cy="2583402"/>
            </a:xfrm>
          </p:grpSpPr>
          <p:sp>
            <p:nvSpPr>
              <p:cNvPr id="4" name="Rectangle 3">
                <a:extLst>
                  <a:ext uri="{FF2B5EF4-FFF2-40B4-BE49-F238E27FC236}">
                    <a16:creationId xmlns:a16="http://schemas.microsoft.com/office/drawing/2014/main" id="{D57B8072-9358-4AB9-B348-35878256DBD9}"/>
                  </a:ext>
                </a:extLst>
              </p:cNvPr>
              <p:cNvSpPr/>
              <p:nvPr/>
            </p:nvSpPr>
            <p:spPr>
              <a:xfrm>
                <a:off x="7213772" y="1775534"/>
                <a:ext cx="45719" cy="2334827"/>
              </a:xfrm>
              <a:prstGeom prst="rect">
                <a:avLst/>
              </a:pr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lowchart: Connector 4">
                <a:extLst>
                  <a:ext uri="{FF2B5EF4-FFF2-40B4-BE49-F238E27FC236}">
                    <a16:creationId xmlns:a16="http://schemas.microsoft.com/office/drawing/2014/main" id="{E5229939-9940-499B-A677-F9F98F41A80B}"/>
                  </a:ext>
                </a:extLst>
              </p:cNvPr>
              <p:cNvSpPr/>
              <p:nvPr/>
            </p:nvSpPr>
            <p:spPr>
              <a:xfrm>
                <a:off x="7116117" y="4110361"/>
                <a:ext cx="230819" cy="248575"/>
              </a:xfrm>
              <a:prstGeom prst="flowChartConnector">
                <a:avLst/>
              </a:prstGeom>
              <a:solidFill>
                <a:schemeClr val="bg1"/>
              </a:solidFill>
              <a:ln w="285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a:extLst>
                  <a:ext uri="{FF2B5EF4-FFF2-40B4-BE49-F238E27FC236}">
                    <a16:creationId xmlns:a16="http://schemas.microsoft.com/office/drawing/2014/main" id="{286871E0-6BB2-4D44-8A3E-15E447EF69F5}"/>
                  </a:ext>
                </a:extLst>
              </p:cNvPr>
              <p:cNvCxnSpPr>
                <a:cxnSpLocks/>
              </p:cNvCxnSpPr>
              <p:nvPr/>
            </p:nvCxnSpPr>
            <p:spPr>
              <a:xfrm flipH="1">
                <a:off x="7190020" y="1998954"/>
                <a:ext cx="83009"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7" name="Straight Connector 6">
                <a:extLst>
                  <a:ext uri="{FF2B5EF4-FFF2-40B4-BE49-F238E27FC236}">
                    <a16:creationId xmlns:a16="http://schemas.microsoft.com/office/drawing/2014/main" id="{36762AB4-8B78-4D1B-80BD-F86736267CFA}"/>
                  </a:ext>
                </a:extLst>
              </p:cNvPr>
              <p:cNvCxnSpPr>
                <a:cxnSpLocks/>
              </p:cNvCxnSpPr>
              <p:nvPr/>
            </p:nvCxnSpPr>
            <p:spPr>
              <a:xfrm flipH="1">
                <a:off x="7190020" y="3874646"/>
                <a:ext cx="83009"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8" name="Straight Connector 7">
                <a:extLst>
                  <a:ext uri="{FF2B5EF4-FFF2-40B4-BE49-F238E27FC236}">
                    <a16:creationId xmlns:a16="http://schemas.microsoft.com/office/drawing/2014/main" id="{BE03EB4E-7023-43AA-A2A6-993710A192A5}"/>
                  </a:ext>
                </a:extLst>
              </p:cNvPr>
              <p:cNvCxnSpPr/>
              <p:nvPr/>
            </p:nvCxnSpPr>
            <p:spPr>
              <a:xfrm>
                <a:off x="6782540" y="3888419"/>
                <a:ext cx="47184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9986726-5B53-4841-80EF-55683DCEC2E3}"/>
                  </a:ext>
                </a:extLst>
              </p:cNvPr>
              <p:cNvCxnSpPr/>
              <p:nvPr/>
            </p:nvCxnSpPr>
            <p:spPr>
              <a:xfrm>
                <a:off x="6718173" y="1998954"/>
                <a:ext cx="471847"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02124E5-BB4E-4A9E-AFDE-817AADD0B320}"/>
                  </a:ext>
                </a:extLst>
              </p:cNvPr>
              <p:cNvSpPr txBox="1"/>
              <p:nvPr/>
            </p:nvSpPr>
            <p:spPr>
              <a:xfrm>
                <a:off x="7357146" y="3734530"/>
                <a:ext cx="471847" cy="307777"/>
              </a:xfrm>
              <a:prstGeom prst="rect">
                <a:avLst/>
              </a:prstGeom>
              <a:noFill/>
            </p:spPr>
            <p:txBody>
              <a:bodyPr wrap="square" rtlCol="0">
                <a:spAutoFit/>
              </a:bodyPr>
              <a:lstStyle/>
              <a:p>
                <a:r>
                  <a:rPr lang="en-US" dirty="0">
                    <a:solidFill>
                      <a:schemeClr val="accent3"/>
                    </a:solidFill>
                  </a:rPr>
                  <a:t>0 K</a:t>
                </a:r>
              </a:p>
            </p:txBody>
          </p:sp>
          <p:sp>
            <p:nvSpPr>
              <p:cNvPr id="13" name="TextBox 12">
                <a:extLst>
                  <a:ext uri="{FF2B5EF4-FFF2-40B4-BE49-F238E27FC236}">
                    <a16:creationId xmlns:a16="http://schemas.microsoft.com/office/drawing/2014/main" id="{4991BFDE-5567-4FA9-ADBD-52D4C916E132}"/>
                  </a:ext>
                </a:extLst>
              </p:cNvPr>
              <p:cNvSpPr txBox="1"/>
              <p:nvPr/>
            </p:nvSpPr>
            <p:spPr>
              <a:xfrm>
                <a:off x="7277382" y="1845065"/>
                <a:ext cx="918222" cy="307777"/>
              </a:xfrm>
              <a:prstGeom prst="rect">
                <a:avLst/>
              </a:prstGeom>
              <a:noFill/>
            </p:spPr>
            <p:txBody>
              <a:bodyPr wrap="square" rtlCol="0">
                <a:spAutoFit/>
              </a:bodyPr>
              <a:lstStyle/>
              <a:p>
                <a:r>
                  <a:rPr lang="en-US" dirty="0">
                    <a:solidFill>
                      <a:schemeClr val="accent3"/>
                    </a:solidFill>
                  </a:rPr>
                  <a:t>273,16 K</a:t>
                </a:r>
              </a:p>
            </p:txBody>
          </p:sp>
        </p:grpSp>
      </p:grpSp>
      <p:sp>
        <p:nvSpPr>
          <p:cNvPr id="3" name="Rectangle 2">
            <a:extLst>
              <a:ext uri="{FF2B5EF4-FFF2-40B4-BE49-F238E27FC236}">
                <a16:creationId xmlns:a16="http://schemas.microsoft.com/office/drawing/2014/main" id="{EA773290-AB67-4863-BF10-08AD5941188B}"/>
              </a:ext>
            </a:extLst>
          </p:cNvPr>
          <p:cNvSpPr/>
          <p:nvPr/>
        </p:nvSpPr>
        <p:spPr>
          <a:xfrm>
            <a:off x="246792" y="2166984"/>
            <a:ext cx="4653454" cy="2334827"/>
          </a:xfrm>
          <a:prstGeom prst="rect">
            <a:avLst/>
          </a:prstGeom>
          <a:solidFill>
            <a:schemeClr val="accent6">
              <a:lumMod val="95000"/>
            </a:schemeClr>
          </a:solidFill>
          <a:ln w="127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marL="285750" indent="-285750">
              <a:lnSpc>
                <a:spcPct val="150000"/>
              </a:lnSpc>
              <a:buFontTx/>
              <a:buChar char="-"/>
            </a:pPr>
            <a:r>
              <a:rPr lang="en-US" dirty="0"/>
              <a:t>Hai </a:t>
            </a:r>
            <a:r>
              <a:rPr lang="en-US" dirty="0" err="1"/>
              <a:t>nhiệt</a:t>
            </a:r>
            <a:r>
              <a:rPr lang="en-US" dirty="0"/>
              <a:t> </a:t>
            </a:r>
            <a:r>
              <a:rPr lang="en-US" dirty="0" err="1"/>
              <a:t>độ</a:t>
            </a:r>
            <a:r>
              <a:rPr lang="en-US" dirty="0"/>
              <a:t> đ</a:t>
            </a:r>
            <a:r>
              <a:rPr lang="vi-VN" dirty="0"/>
              <a:t>ư</a:t>
            </a:r>
            <a:r>
              <a:rPr lang="en-US" dirty="0" err="1"/>
              <a:t>ợc</a:t>
            </a:r>
            <a:r>
              <a:rPr lang="en-US" dirty="0"/>
              <a:t> </a:t>
            </a:r>
            <a:r>
              <a:rPr lang="en-US" dirty="0" err="1"/>
              <a:t>dùng</a:t>
            </a:r>
            <a:r>
              <a:rPr lang="en-US" dirty="0"/>
              <a:t> </a:t>
            </a:r>
            <a:r>
              <a:rPr lang="en-US" dirty="0" err="1"/>
              <a:t>làm</a:t>
            </a:r>
            <a:r>
              <a:rPr lang="en-US" dirty="0"/>
              <a:t> </a:t>
            </a:r>
            <a:r>
              <a:rPr lang="en-US" dirty="0" err="1"/>
              <a:t>mốc</a:t>
            </a:r>
            <a:r>
              <a:rPr lang="en-US" dirty="0"/>
              <a:t> </a:t>
            </a:r>
            <a:r>
              <a:rPr lang="en-US" dirty="0" err="1"/>
              <a:t>là</a:t>
            </a:r>
            <a:r>
              <a:rPr lang="en-US" dirty="0"/>
              <a:t>:</a:t>
            </a:r>
          </a:p>
          <a:p>
            <a:pPr marL="285750" indent="-285750">
              <a:lnSpc>
                <a:spcPct val="150000"/>
              </a:lnSpc>
              <a:buFont typeface="Arial" panose="020B0604020202020204" pitchFamily="34" charset="0"/>
              <a:buChar char="•"/>
            </a:pPr>
            <a:r>
              <a:rPr lang="en-US" dirty="0"/>
              <a:t> </a:t>
            </a:r>
            <a:r>
              <a:rPr lang="en-US" dirty="0" err="1"/>
              <a:t>Nhiệt</a:t>
            </a:r>
            <a:r>
              <a:rPr lang="en-US" dirty="0"/>
              <a:t> </a:t>
            </a:r>
            <a:r>
              <a:rPr lang="en-US" dirty="0" err="1"/>
              <a:t>độ</a:t>
            </a:r>
            <a:r>
              <a:rPr lang="en-US" dirty="0"/>
              <a:t> </a:t>
            </a:r>
            <a:r>
              <a:rPr lang="en-US" dirty="0" err="1"/>
              <a:t>thấp</a:t>
            </a:r>
            <a:r>
              <a:rPr lang="en-US" dirty="0"/>
              <a:t> </a:t>
            </a:r>
            <a:r>
              <a:rPr lang="en-US" dirty="0" err="1"/>
              <a:t>nhất</a:t>
            </a:r>
            <a:r>
              <a:rPr lang="en-US" dirty="0"/>
              <a:t> </a:t>
            </a:r>
            <a:r>
              <a:rPr lang="en-US" dirty="0" err="1"/>
              <a:t>mà</a:t>
            </a:r>
            <a:r>
              <a:rPr lang="en-US" dirty="0"/>
              <a:t> </a:t>
            </a:r>
            <a:r>
              <a:rPr lang="en-US" dirty="0" err="1"/>
              <a:t>các</a:t>
            </a:r>
            <a:r>
              <a:rPr lang="en-US" dirty="0"/>
              <a:t> </a:t>
            </a:r>
            <a:r>
              <a:rPr lang="en-US" dirty="0" err="1"/>
              <a:t>vật</a:t>
            </a:r>
            <a:r>
              <a:rPr lang="en-US" dirty="0"/>
              <a:t> </a:t>
            </a:r>
            <a:r>
              <a:rPr lang="en-US" dirty="0" err="1"/>
              <a:t>có</a:t>
            </a:r>
            <a:r>
              <a:rPr lang="en-US" dirty="0"/>
              <a:t> </a:t>
            </a:r>
            <a:r>
              <a:rPr lang="en-US" dirty="0" err="1"/>
              <a:t>thể</a:t>
            </a:r>
            <a:r>
              <a:rPr lang="en-US" dirty="0"/>
              <a:t> </a:t>
            </a:r>
            <a:r>
              <a:rPr lang="en-US" dirty="0" err="1"/>
              <a:t>có</a:t>
            </a:r>
            <a:endParaRPr lang="en-US" dirty="0"/>
          </a:p>
          <a:p>
            <a:pPr marL="285750" indent="-285750">
              <a:lnSpc>
                <a:spcPct val="150000"/>
              </a:lnSpc>
              <a:buFont typeface="Arial" panose="020B0604020202020204" pitchFamily="34" charset="0"/>
              <a:buChar char="•"/>
            </a:pPr>
            <a:r>
              <a:rPr lang="en-US" dirty="0"/>
              <a:t> </a:t>
            </a:r>
            <a:r>
              <a:rPr lang="en-US" dirty="0" err="1"/>
              <a:t>Nhiệt</a:t>
            </a:r>
            <a:r>
              <a:rPr lang="en-US" dirty="0"/>
              <a:t> </a:t>
            </a:r>
            <a:r>
              <a:rPr lang="en-US" dirty="0" err="1"/>
              <a:t>độ</a:t>
            </a:r>
            <a:r>
              <a:rPr lang="en-US" dirty="0"/>
              <a:t> </a:t>
            </a:r>
            <a:r>
              <a:rPr lang="en-US" dirty="0" err="1"/>
              <a:t>mà</a:t>
            </a:r>
            <a:r>
              <a:rPr lang="en-US" dirty="0"/>
              <a:t> n</a:t>
            </a:r>
            <a:r>
              <a:rPr lang="vi-VN" dirty="0"/>
              <a:t>ư</a:t>
            </a:r>
            <a:r>
              <a:rPr lang="en-US" dirty="0" err="1"/>
              <a:t>ớc</a:t>
            </a:r>
            <a:r>
              <a:rPr lang="en-US" dirty="0"/>
              <a:t> </a:t>
            </a:r>
            <a:r>
              <a:rPr lang="en-US" dirty="0" err="1"/>
              <a:t>tinh</a:t>
            </a:r>
            <a:r>
              <a:rPr lang="en-US" dirty="0"/>
              <a:t> </a:t>
            </a:r>
            <a:r>
              <a:rPr lang="en-US" dirty="0" err="1"/>
              <a:t>khiết</a:t>
            </a:r>
            <a:r>
              <a:rPr lang="en-US" dirty="0"/>
              <a:t> </a:t>
            </a:r>
            <a:r>
              <a:rPr lang="en-US" dirty="0" err="1"/>
              <a:t>có</a:t>
            </a:r>
            <a:r>
              <a:rPr lang="en-US" dirty="0"/>
              <a:t> </a:t>
            </a:r>
            <a:r>
              <a:rPr lang="en-US" dirty="0" err="1"/>
              <a:t>thể</a:t>
            </a:r>
            <a:r>
              <a:rPr lang="en-US" dirty="0"/>
              <a:t> </a:t>
            </a:r>
            <a:r>
              <a:rPr lang="en-US" dirty="0" err="1"/>
              <a:t>tồn</a:t>
            </a:r>
            <a:r>
              <a:rPr lang="en-US" dirty="0"/>
              <a:t> </a:t>
            </a:r>
            <a:r>
              <a:rPr lang="en-US" dirty="0" err="1"/>
              <a:t>tại</a:t>
            </a:r>
            <a:r>
              <a:rPr lang="en-US" dirty="0"/>
              <a:t> </a:t>
            </a:r>
            <a:r>
              <a:rPr lang="en-US" dirty="0" err="1"/>
              <a:t>đồng</a:t>
            </a:r>
            <a:r>
              <a:rPr lang="en-US" dirty="0"/>
              <a:t> </a:t>
            </a:r>
            <a:r>
              <a:rPr lang="en-US" dirty="0" err="1"/>
              <a:t>thời</a:t>
            </a:r>
            <a:r>
              <a:rPr lang="en-US" dirty="0"/>
              <a:t> ở </a:t>
            </a:r>
            <a:r>
              <a:rPr lang="en-US" dirty="0" err="1"/>
              <a:t>cả</a:t>
            </a:r>
            <a:r>
              <a:rPr lang="en-US" dirty="0"/>
              <a:t> </a:t>
            </a:r>
            <a:r>
              <a:rPr lang="en-US" dirty="0" err="1"/>
              <a:t>ba</a:t>
            </a:r>
            <a:r>
              <a:rPr lang="en-US" dirty="0"/>
              <a:t> </a:t>
            </a:r>
            <a:r>
              <a:rPr lang="en-US" dirty="0" err="1"/>
              <a:t>thể</a:t>
            </a:r>
            <a:r>
              <a:rPr lang="en-US" dirty="0"/>
              <a:t> </a:t>
            </a:r>
            <a:r>
              <a:rPr lang="en-US" dirty="0" err="1"/>
              <a:t>rắn</a:t>
            </a:r>
            <a:r>
              <a:rPr lang="en-US" dirty="0"/>
              <a:t>, </a:t>
            </a:r>
            <a:r>
              <a:rPr lang="en-US" dirty="0" err="1"/>
              <a:t>lỏng</a:t>
            </a:r>
            <a:r>
              <a:rPr lang="en-US" dirty="0"/>
              <a:t>  </a:t>
            </a:r>
            <a:r>
              <a:rPr lang="en-US" dirty="0" err="1"/>
              <a:t>và</a:t>
            </a:r>
            <a:r>
              <a:rPr lang="en-US" dirty="0"/>
              <a:t> h</a:t>
            </a:r>
            <a:r>
              <a:rPr lang="vi-VN" dirty="0"/>
              <a:t>ơ</a:t>
            </a:r>
            <a:r>
              <a:rPr lang="en-US" dirty="0" err="1"/>
              <a:t>i</a:t>
            </a:r>
            <a:r>
              <a:rPr lang="en-US" dirty="0"/>
              <a:t> </a:t>
            </a:r>
            <a:r>
              <a:rPr lang="en-US" dirty="0" err="1"/>
              <a:t>trong</a:t>
            </a:r>
            <a:r>
              <a:rPr lang="en-US" dirty="0"/>
              <a:t> </a:t>
            </a:r>
            <a:r>
              <a:rPr lang="en-US" dirty="0" err="1"/>
              <a:t>trạng</a:t>
            </a:r>
            <a:r>
              <a:rPr lang="en-US" dirty="0"/>
              <a:t> </a:t>
            </a:r>
            <a:r>
              <a:rPr lang="en-US" dirty="0" err="1"/>
              <a:t>thái</a:t>
            </a:r>
            <a:r>
              <a:rPr lang="en-US" dirty="0"/>
              <a:t> </a:t>
            </a:r>
            <a:r>
              <a:rPr lang="en-US" dirty="0" err="1"/>
              <a:t>cân</a:t>
            </a:r>
            <a:r>
              <a:rPr lang="en-US" dirty="0"/>
              <a:t> </a:t>
            </a:r>
            <a:r>
              <a:rPr lang="en-US" dirty="0" err="1"/>
              <a:t>bằng</a:t>
            </a:r>
            <a:r>
              <a:rPr lang="en-US" dirty="0"/>
              <a:t> </a:t>
            </a:r>
            <a:r>
              <a:rPr lang="en-US" dirty="0" err="1"/>
              <a:t>nhiệt</a:t>
            </a:r>
            <a:r>
              <a:rPr lang="en-US" dirty="0"/>
              <a:t> ở </a:t>
            </a:r>
            <a:r>
              <a:rPr lang="en-US" dirty="0" err="1"/>
              <a:t>áp</a:t>
            </a:r>
            <a:r>
              <a:rPr lang="en-US" dirty="0"/>
              <a:t> </a:t>
            </a:r>
            <a:r>
              <a:rPr lang="en-US" dirty="0" err="1"/>
              <a:t>suất</a:t>
            </a:r>
            <a:r>
              <a:rPr lang="en-US" dirty="0"/>
              <a:t> 0.006 atm, đ</a:t>
            </a:r>
            <a:r>
              <a:rPr lang="vi-VN" dirty="0"/>
              <a:t>ư</a:t>
            </a:r>
            <a:r>
              <a:rPr lang="en-US" dirty="0" err="1"/>
              <a:t>ợc</a:t>
            </a:r>
            <a:r>
              <a:rPr lang="en-US" dirty="0"/>
              <a:t> </a:t>
            </a:r>
            <a:r>
              <a:rPr lang="en-US" dirty="0" err="1"/>
              <a:t>gọi</a:t>
            </a:r>
            <a:r>
              <a:rPr lang="en-US" dirty="0"/>
              <a:t> </a:t>
            </a:r>
            <a:r>
              <a:rPr lang="en-US" dirty="0" err="1"/>
              <a:t>là</a:t>
            </a:r>
            <a:r>
              <a:rPr lang="en-US" dirty="0"/>
              <a:t> </a:t>
            </a:r>
            <a:r>
              <a:rPr lang="en-US" dirty="0" err="1"/>
              <a:t>điểm</a:t>
            </a:r>
            <a:r>
              <a:rPr lang="en-US" dirty="0"/>
              <a:t> </a:t>
            </a:r>
            <a:r>
              <a:rPr lang="en-US" dirty="0" err="1"/>
              <a:t>ba</a:t>
            </a:r>
            <a:r>
              <a:rPr lang="en-US" dirty="0"/>
              <a:t> </a:t>
            </a:r>
            <a:r>
              <a:rPr lang="en-US" dirty="0" err="1"/>
              <a:t>của</a:t>
            </a:r>
            <a:r>
              <a:rPr lang="en-US" dirty="0"/>
              <a:t> n</a:t>
            </a:r>
            <a:r>
              <a:rPr lang="vi-VN" dirty="0"/>
              <a:t>ư</a:t>
            </a:r>
            <a:r>
              <a:rPr lang="en-US" dirty="0" err="1"/>
              <a:t>ớc</a:t>
            </a:r>
            <a:r>
              <a:rPr lang="en-US" dirty="0"/>
              <a:t>.</a:t>
            </a:r>
          </a:p>
          <a:p>
            <a:pPr marL="285750" indent="-285750" algn="ctr">
              <a:lnSpc>
                <a:spcPct val="150000"/>
              </a:lnSpc>
              <a:buFontTx/>
              <a:buChar char="-"/>
            </a:pPr>
            <a:endParaRPr lang="en-US" dirty="0"/>
          </a:p>
        </p:txBody>
      </p:sp>
    </p:spTree>
    <p:custDataLst>
      <p:tags r:id="rId1"/>
    </p:custDataLst>
    <p:extLst>
      <p:ext uri="{BB962C8B-B14F-4D97-AF65-F5344CB8AC3E}">
        <p14:creationId xmlns:p14="http://schemas.microsoft.com/office/powerpoint/2010/main" val="2669127802"/>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510FC70-AC50-B4EE-C2D4-880F2E36BF1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648" y="1674938"/>
            <a:ext cx="4295352" cy="2822634"/>
          </a:xfrm>
          <a:prstGeom prst="roundRect">
            <a:avLst/>
          </a:prstGeom>
          <a:noFill/>
          <a:ln>
            <a:solidFill>
              <a:schemeClr val="bg1"/>
            </a:solidFill>
          </a:ln>
        </p:spPr>
      </p:pic>
      <p:sp>
        <p:nvSpPr>
          <p:cNvPr id="12" name="Speech Bubble: Rectangle with Corners Rounded 11">
            <a:extLst>
              <a:ext uri="{FF2B5EF4-FFF2-40B4-BE49-F238E27FC236}">
                <a16:creationId xmlns:a16="http://schemas.microsoft.com/office/drawing/2014/main" id="{2AED7204-5B30-F434-E545-0B4588B2639F}"/>
              </a:ext>
            </a:extLst>
          </p:cNvPr>
          <p:cNvSpPr/>
          <p:nvPr/>
        </p:nvSpPr>
        <p:spPr>
          <a:xfrm>
            <a:off x="5029200" y="1562987"/>
            <a:ext cx="3551274" cy="1095153"/>
          </a:xfrm>
          <a:prstGeom prst="wedgeRoundRectCallout">
            <a:avLst>
              <a:gd name="adj1" fmla="val -66584"/>
              <a:gd name="adj2" fmla="val 47937"/>
              <a:gd name="adj3" fmla="val 16667"/>
            </a:avLst>
          </a:prstGeom>
          <a:solidFill>
            <a:schemeClr val="bg1">
              <a:lumMod val="90000"/>
            </a:schemeClr>
          </a:solidFill>
          <a:ln>
            <a:solidFill>
              <a:schemeClr val="bg1">
                <a:lumMod val="90000"/>
              </a:schemeClr>
            </a:solidFill>
          </a:ln>
          <a:effectLst>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dirty="0">
                <a:solidFill>
                  <a:srgbClr val="000000"/>
                </a:solidFill>
                <a:latin typeface="Arial" panose="020B0604020202020204" pitchFamily="34" charset="0"/>
                <a:cs typeface="Arial" panose="020B0604020202020204" pitchFamily="34" charset="0"/>
              </a:rPr>
              <a:t>Làm thế nào để biết cơ thể có đang bị sốt hay không?</a:t>
            </a:r>
            <a:endParaRPr lang="en-US" sz="2000" dirty="0">
              <a:solidFill>
                <a:srgbClr val="000000"/>
              </a:solidFill>
              <a:latin typeface="Arial" panose="020B0604020202020204" pitchFamily="34" charset="0"/>
              <a:cs typeface="Arial" panose="020B0604020202020204" pitchFamily="34" charset="0"/>
            </a:endParaRPr>
          </a:p>
        </p:txBody>
      </p:sp>
      <p:sp>
        <p:nvSpPr>
          <p:cNvPr id="13" name="Speech Bubble: Rectangle with Corners Rounded 12">
            <a:extLst>
              <a:ext uri="{FF2B5EF4-FFF2-40B4-BE49-F238E27FC236}">
                <a16:creationId xmlns:a16="http://schemas.microsoft.com/office/drawing/2014/main" id="{88BE6C74-646F-A8A9-75B2-2027DB4F0182}"/>
              </a:ext>
            </a:extLst>
          </p:cNvPr>
          <p:cNvSpPr/>
          <p:nvPr/>
        </p:nvSpPr>
        <p:spPr>
          <a:xfrm>
            <a:off x="5029200" y="3203402"/>
            <a:ext cx="3551274" cy="1095153"/>
          </a:xfrm>
          <a:prstGeom prst="wedgeRoundRectCallout">
            <a:avLst>
              <a:gd name="adj1" fmla="val -66584"/>
              <a:gd name="adj2" fmla="val 47937"/>
              <a:gd name="adj3" fmla="val 16667"/>
            </a:avLst>
          </a:prstGeom>
          <a:solidFill>
            <a:schemeClr val="bg1">
              <a:lumMod val="90000"/>
            </a:schemeClr>
          </a:solidFill>
          <a:ln>
            <a:solidFill>
              <a:schemeClr val="bg1">
                <a:lumMod val="90000"/>
              </a:schemeClr>
            </a:solidFill>
          </a:ln>
          <a:effectLst>
            <a:outerShdw blurRad="50800" dist="38100" dir="18900000" algn="b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dirty="0">
                <a:solidFill>
                  <a:srgbClr val="000000"/>
                </a:solidFill>
                <a:latin typeface="Arial" panose="020B0604020202020204" pitchFamily="34" charset="0"/>
                <a:cs typeface="Arial" panose="020B0604020202020204" pitchFamily="34" charset="0"/>
              </a:rPr>
              <a:t>Nhiệt độ được đo bằng những đơn vị nào?</a:t>
            </a:r>
            <a:endParaRPr lang="en-US" sz="2000" dirty="0">
              <a:solidFill>
                <a:srgbClr val="000000"/>
              </a:solidFill>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C3302E70-23E9-AE38-35BB-2ECA56CF15C0}"/>
              </a:ext>
            </a:extLst>
          </p:cNvPr>
          <p:cNvGrpSpPr/>
          <p:nvPr/>
        </p:nvGrpSpPr>
        <p:grpSpPr>
          <a:xfrm>
            <a:off x="2672508" y="432950"/>
            <a:ext cx="3547539" cy="584775"/>
            <a:chOff x="2672508" y="484524"/>
            <a:chExt cx="3547539" cy="584775"/>
          </a:xfrm>
        </p:grpSpPr>
        <p:pic>
          <p:nvPicPr>
            <p:cNvPr id="14" name="Picture 13">
              <a:extLst>
                <a:ext uri="{FF2B5EF4-FFF2-40B4-BE49-F238E27FC236}">
                  <a16:creationId xmlns:a16="http://schemas.microsoft.com/office/drawing/2014/main" id="{76988C01-AB7F-BCD9-3089-BEAF74181EDB}"/>
                </a:ext>
              </a:extLst>
            </p:cNvPr>
            <p:cNvPicPr>
              <a:picLocks noChangeAspect="1"/>
            </p:cNvPicPr>
            <p:nvPr/>
          </p:nvPicPr>
          <p:blipFill>
            <a:blip r:embed="rId5"/>
            <a:stretch>
              <a:fillRect/>
            </a:stretch>
          </p:blipFill>
          <p:spPr>
            <a:xfrm>
              <a:off x="2672508" y="536099"/>
              <a:ext cx="481626" cy="481626"/>
            </a:xfrm>
            <a:prstGeom prst="rect">
              <a:avLst/>
            </a:prstGeom>
          </p:spPr>
        </p:pic>
        <p:sp>
          <p:nvSpPr>
            <p:cNvPr id="16" name="TextBox 15">
              <a:extLst>
                <a:ext uri="{FF2B5EF4-FFF2-40B4-BE49-F238E27FC236}">
                  <a16:creationId xmlns:a16="http://schemas.microsoft.com/office/drawing/2014/main" id="{9359A625-A680-37E9-0567-26C9CA0084B0}"/>
                </a:ext>
              </a:extLst>
            </p:cNvPr>
            <p:cNvSpPr txBox="1"/>
            <p:nvPr/>
          </p:nvSpPr>
          <p:spPr>
            <a:xfrm>
              <a:off x="2913321" y="484524"/>
              <a:ext cx="3306726" cy="584775"/>
            </a:xfrm>
            <a:prstGeom prst="rect">
              <a:avLst/>
            </a:prstGeom>
            <a:noFill/>
          </p:spPr>
          <p:txBody>
            <a:bodyPr wrap="square">
              <a:spAutoFit/>
            </a:bodyPr>
            <a:lstStyle/>
            <a:p>
              <a:pPr algn="ctr"/>
              <a:r>
                <a:rPr kumimoji="0" lang="en-US" sz="3200" b="1" i="0" u="none" strike="noStrike" kern="0" cap="none" spc="0" normalizeH="0" baseline="0" noProof="0" dirty="0">
                  <a:ln>
                    <a:noFill/>
                  </a:ln>
                  <a:solidFill>
                    <a:srgbClr val="363738"/>
                  </a:solidFill>
                  <a:effectLst/>
                  <a:uLnTx/>
                  <a:uFillTx/>
                  <a:latin typeface="Arial" panose="020B0604020202020204" pitchFamily="34" charset="0"/>
                  <a:cs typeface="Arial" panose="020B0604020202020204" pitchFamily="34" charset="0"/>
                  <a:sym typeface="Sora SemiBold"/>
                </a:rPr>
                <a:t>KHỞI ĐỘNG</a:t>
              </a:r>
              <a:endParaRPr lang="en-US" dirty="0"/>
            </a:p>
          </p:txBody>
        </p:sp>
      </p:grpSp>
    </p:spTree>
    <p:custDataLst>
      <p:tags r:id="rId1"/>
    </p:custDataLst>
    <p:extLst>
      <p:ext uri="{BB962C8B-B14F-4D97-AF65-F5344CB8AC3E}">
        <p14:creationId xmlns:p14="http://schemas.microsoft.com/office/powerpoint/2010/main" val="3558472933"/>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2FB9A10-6DC1-2852-4627-3D8DF269C4FA}"/>
              </a:ext>
            </a:extLst>
          </p:cNvPr>
          <p:cNvSpPr txBox="1"/>
          <p:nvPr/>
        </p:nvSpPr>
        <p:spPr>
          <a:xfrm>
            <a:off x="513685" y="366345"/>
            <a:ext cx="8116629" cy="456535"/>
          </a:xfrm>
          <a:prstGeom prst="rect">
            <a:avLst/>
          </a:prstGeom>
          <a:solidFill>
            <a:srgbClr val="00B0F0"/>
          </a:solidFill>
        </p:spPr>
        <p:txBody>
          <a:bodyPr wrap="square">
            <a:spAutoFit/>
          </a:bodyPr>
          <a:lstStyle/>
          <a:p>
            <a:pPr marL="0" marR="0" algn="just">
              <a:lnSpc>
                <a:spcPct val="150000"/>
              </a:lnSpc>
              <a:spcBef>
                <a:spcPts val="0"/>
              </a:spcBef>
              <a:spcAft>
                <a:spcPts val="800"/>
              </a:spcAft>
            </a:pPr>
            <a:r>
              <a:rPr lang="en-US"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Xét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chênh</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lệch</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giữa</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điểm</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đông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đặc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điểm</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sôi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nước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tinh</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khiết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FAD85F3B-9B1E-FE80-A866-3E161EBAB3E8}"/>
              </a:ext>
            </a:extLst>
          </p:cNvPr>
          <p:cNvGrpSpPr/>
          <p:nvPr/>
        </p:nvGrpSpPr>
        <p:grpSpPr>
          <a:xfrm>
            <a:off x="4242395" y="1121310"/>
            <a:ext cx="3944679" cy="1052911"/>
            <a:chOff x="4284916" y="1370840"/>
            <a:chExt cx="3944679" cy="1052911"/>
          </a:xfrm>
        </p:grpSpPr>
        <p:sp>
          <p:nvSpPr>
            <p:cNvPr id="5" name="TextBox 4">
              <a:extLst>
                <a:ext uri="{FF2B5EF4-FFF2-40B4-BE49-F238E27FC236}">
                  <a16:creationId xmlns:a16="http://schemas.microsoft.com/office/drawing/2014/main" id="{8AA17AFC-47C7-0FC7-7CD6-23BBB8F2EA08}"/>
                </a:ext>
              </a:extLst>
            </p:cNvPr>
            <p:cNvSpPr txBox="1"/>
            <p:nvPr/>
          </p:nvSpPr>
          <p:spPr>
            <a:xfrm>
              <a:off x="4284916" y="1370840"/>
              <a:ext cx="3944679" cy="369332"/>
            </a:xfrm>
            <a:prstGeom prst="rect">
              <a:avLst/>
            </a:prstGeom>
            <a:noFill/>
          </p:spPr>
          <p:txBody>
            <a:bodyPr wrap="square">
              <a:spAutoFit/>
            </a:bodyPr>
            <a:lstStyle/>
            <a:p>
              <a:pPr marL="342900" indent="-342900">
                <a:buFont typeface="Wingdings" panose="05000000000000000000" pitchFamily="2" charset="2"/>
                <a:buChar char="§"/>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 thang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Kelvin: </a:t>
              </a:r>
              <a:endParaRPr lang="en-US" sz="18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534C6311-545C-95A7-C7BF-EE9E43CF1775}"/>
                </a:ext>
              </a:extLst>
            </p:cNvPr>
            <p:cNvSpPr/>
            <p:nvPr/>
          </p:nvSpPr>
          <p:spPr>
            <a:xfrm>
              <a:off x="4901607" y="1863776"/>
              <a:ext cx="3327988" cy="559975"/>
            </a:xfrm>
            <a:prstGeom prst="roundRect">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373 K - 273 K = 100 Κ</a:t>
              </a:r>
              <a:endParaRPr lang="en-US" sz="2000" dirty="0">
                <a:solidFill>
                  <a:srgbClr val="000000"/>
                </a:solidFill>
                <a:latin typeface="Arial" panose="020B0604020202020204" pitchFamily="34" charset="0"/>
                <a:cs typeface="Arial" panose="020B0604020202020204" pitchFamily="34" charset="0"/>
              </a:endParaRPr>
            </a:p>
          </p:txBody>
        </p:sp>
      </p:grpSp>
      <p:grpSp>
        <p:nvGrpSpPr>
          <p:cNvPr id="17" name="Group 16">
            <a:extLst>
              <a:ext uri="{FF2B5EF4-FFF2-40B4-BE49-F238E27FC236}">
                <a16:creationId xmlns:a16="http://schemas.microsoft.com/office/drawing/2014/main" id="{F171E3E7-406F-BA8F-0BBB-2606561A7DFA}"/>
              </a:ext>
            </a:extLst>
          </p:cNvPr>
          <p:cNvGrpSpPr/>
          <p:nvPr/>
        </p:nvGrpSpPr>
        <p:grpSpPr>
          <a:xfrm>
            <a:off x="4242393" y="2359693"/>
            <a:ext cx="3944681" cy="1024152"/>
            <a:chOff x="4284916" y="2908374"/>
            <a:chExt cx="3944681" cy="1024152"/>
          </a:xfrm>
        </p:grpSpPr>
        <p:sp>
          <p:nvSpPr>
            <p:cNvPr id="7" name="TextBox 6">
              <a:extLst>
                <a:ext uri="{FF2B5EF4-FFF2-40B4-BE49-F238E27FC236}">
                  <a16:creationId xmlns:a16="http://schemas.microsoft.com/office/drawing/2014/main" id="{06867E37-D5BE-3A32-3F42-91D601499BF9}"/>
                </a:ext>
              </a:extLst>
            </p:cNvPr>
            <p:cNvSpPr txBox="1"/>
            <p:nvPr/>
          </p:nvSpPr>
          <p:spPr>
            <a:xfrm>
              <a:off x="4284916" y="2908374"/>
              <a:ext cx="3944679" cy="369332"/>
            </a:xfrm>
            <a:prstGeom prst="rect">
              <a:avLst/>
            </a:prstGeom>
            <a:noFill/>
          </p:spPr>
          <p:txBody>
            <a:bodyPr wrap="square">
              <a:spAutoFit/>
            </a:bodyPr>
            <a:lstStyle/>
            <a:p>
              <a:pPr marL="342900" indent="-342900">
                <a:buFont typeface="Wingdings" panose="05000000000000000000" pitchFamily="2" charset="2"/>
                <a:buChar char="§"/>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 thang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Celsius: </a:t>
              </a:r>
              <a:endParaRPr lang="en-US" sz="1800" dirty="0">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CF50F712-799C-E22B-92F0-9DF43380A54C}"/>
                </a:ext>
              </a:extLst>
            </p:cNvPr>
            <p:cNvSpPr/>
            <p:nvPr/>
          </p:nvSpPr>
          <p:spPr>
            <a:xfrm>
              <a:off x="4901609" y="3372551"/>
              <a:ext cx="3327988" cy="559975"/>
            </a:xfrm>
            <a:prstGeom prst="roundRect">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800"/>
                </a:spcAf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100°C - 0°C = 100°C</a:t>
              </a:r>
              <a:endParaRPr lang="en-US" dirty="0">
                <a:effectLst/>
                <a:latin typeface="Arial" panose="020B0604020202020204" pitchFamily="34" charset="0"/>
                <a:ea typeface="Calibri" panose="020F0502020204030204" pitchFamily="34" charset="0"/>
                <a:cs typeface="Arial" panose="020B0604020202020204" pitchFamily="34" charset="0"/>
              </a:endParaRPr>
            </a:p>
          </p:txBody>
        </p:sp>
      </p:grpSp>
      <p:pic>
        <p:nvPicPr>
          <p:cNvPr id="10" name="Picture 9">
            <a:extLst>
              <a:ext uri="{FF2B5EF4-FFF2-40B4-BE49-F238E27FC236}">
                <a16:creationId xmlns:a16="http://schemas.microsoft.com/office/drawing/2014/main" id="{2E59A1DD-1864-144B-D6B1-D0B6D89DAE9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27316" y="1220211"/>
            <a:ext cx="3081832" cy="3807669"/>
          </a:xfrm>
          <a:prstGeom prst="rect">
            <a:avLst/>
          </a:prstGeom>
        </p:spPr>
      </p:pic>
      <p:pic>
        <p:nvPicPr>
          <p:cNvPr id="12" name="Picture 11">
            <a:extLst>
              <a:ext uri="{FF2B5EF4-FFF2-40B4-BE49-F238E27FC236}">
                <a16:creationId xmlns:a16="http://schemas.microsoft.com/office/drawing/2014/main" id="{C4EDEF69-3D84-DFD7-EC7B-EF8FBC87E7FA}"/>
              </a:ext>
            </a:extLst>
          </p:cNvPr>
          <p:cNvPicPr>
            <a:picLocks noChangeAspect="1"/>
          </p:cNvPicPr>
          <p:nvPr/>
        </p:nvPicPr>
        <p:blipFill>
          <a:blip r:embed="rId5">
            <a:duotone>
              <a:schemeClr val="accent1">
                <a:shade val="45000"/>
                <a:satMod val="135000"/>
              </a:schemeClr>
              <a:prstClr val="white"/>
            </a:duotone>
          </a:blip>
          <a:stretch>
            <a:fillRect/>
          </a:stretch>
        </p:blipFill>
        <p:spPr>
          <a:xfrm rot="18498444">
            <a:off x="3863000" y="3313978"/>
            <a:ext cx="924069" cy="641657"/>
          </a:xfrm>
          <a:prstGeom prst="rect">
            <a:avLst/>
          </a:prstGeom>
        </p:spPr>
      </p:pic>
      <p:grpSp>
        <p:nvGrpSpPr>
          <p:cNvPr id="23" name="Group 22">
            <a:extLst>
              <a:ext uri="{FF2B5EF4-FFF2-40B4-BE49-F238E27FC236}">
                <a16:creationId xmlns:a16="http://schemas.microsoft.com/office/drawing/2014/main" id="{DD5C2083-2A8B-8E97-35C7-0BC6ADFAB8BC}"/>
              </a:ext>
            </a:extLst>
          </p:cNvPr>
          <p:cNvGrpSpPr/>
          <p:nvPr/>
        </p:nvGrpSpPr>
        <p:grpSpPr>
          <a:xfrm>
            <a:off x="4313527" y="3742202"/>
            <a:ext cx="3873545" cy="1285678"/>
            <a:chOff x="4313527" y="3742202"/>
            <a:chExt cx="3873545" cy="1285678"/>
          </a:xfrm>
        </p:grpSpPr>
        <p:sp>
          <p:nvSpPr>
            <p:cNvPr id="20" name="Rectangle: Rounded Corners 19">
              <a:extLst>
                <a:ext uri="{FF2B5EF4-FFF2-40B4-BE49-F238E27FC236}">
                  <a16:creationId xmlns:a16="http://schemas.microsoft.com/office/drawing/2014/main" id="{819F6A6F-3357-13CA-561F-5FEAD09A7A1B}"/>
                </a:ext>
              </a:extLst>
            </p:cNvPr>
            <p:cNvSpPr/>
            <p:nvPr/>
          </p:nvSpPr>
          <p:spPr>
            <a:xfrm>
              <a:off x="4859084" y="3742202"/>
              <a:ext cx="3327988" cy="559975"/>
            </a:xfrm>
            <a:prstGeom prst="round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800"/>
                </a:spcAf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100°C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tương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ứng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với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100 K</a:t>
              </a:r>
              <a:endParaRPr lang="en-US" dirty="0">
                <a:effectLst/>
                <a:latin typeface="Arial" panose="020B0604020202020204" pitchFamily="34" charset="0"/>
                <a:ea typeface="Calibri" panose="020F0502020204030204" pitchFamily="34" charset="0"/>
                <a:cs typeface="Arial" panose="020B0604020202020204" pitchFamily="34" charset="0"/>
              </a:endParaRPr>
            </a:p>
          </p:txBody>
        </p:sp>
        <p:sp>
          <p:nvSpPr>
            <p:cNvPr id="21" name="Rectangle: Rounded Corners 20">
              <a:extLst>
                <a:ext uri="{FF2B5EF4-FFF2-40B4-BE49-F238E27FC236}">
                  <a16:creationId xmlns:a16="http://schemas.microsoft.com/office/drawing/2014/main" id="{017C85E0-5833-5AA7-EAB6-E3C58E697C11}"/>
                </a:ext>
              </a:extLst>
            </p:cNvPr>
            <p:cNvSpPr/>
            <p:nvPr/>
          </p:nvSpPr>
          <p:spPr>
            <a:xfrm>
              <a:off x="4859084" y="4467905"/>
              <a:ext cx="3327988" cy="559975"/>
            </a:xfrm>
            <a:prstGeom prst="round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800"/>
                </a:spcAf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1°C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tương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ứng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với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 K</a:t>
              </a:r>
              <a:endParaRPr lang="en-US" dirty="0">
                <a:effectLst/>
                <a:latin typeface="Arial" panose="020B0604020202020204" pitchFamily="34" charset="0"/>
                <a:ea typeface="Calibri" panose="020F0502020204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1CD9BB07-7E9F-398C-8B5F-F35C84C7DCD1}"/>
                </a:ext>
              </a:extLst>
            </p:cNvPr>
            <p:cNvSpPr txBox="1"/>
            <p:nvPr/>
          </p:nvSpPr>
          <p:spPr>
            <a:xfrm>
              <a:off x="4313527" y="4196239"/>
              <a:ext cx="435936" cy="369332"/>
            </a:xfrm>
            <a:prstGeom prst="rect">
              <a:avLst/>
            </a:prstGeom>
            <a:noFill/>
          </p:spPr>
          <p:txBody>
            <a:bodyPr wrap="square" rtlCol="0">
              <a:spAutoFit/>
            </a:bodyPr>
            <a:lstStyle/>
            <a:p>
              <a:pPr algn="ctr"/>
              <a:r>
                <a:rPr lang="en-US" sz="1800" dirty="0" err="1"/>
                <a:t>và</a:t>
              </a:r>
              <a:endParaRPr lang="en-US" sz="1800" dirty="0"/>
            </a:p>
          </p:txBody>
        </p:sp>
      </p:grpSp>
    </p:spTree>
    <p:custDataLst>
      <p:tags r:id="rId1"/>
    </p:custDataLst>
    <p:extLst>
      <p:ext uri="{BB962C8B-B14F-4D97-AF65-F5344CB8AC3E}">
        <p14:creationId xmlns:p14="http://schemas.microsoft.com/office/powerpoint/2010/main" val="206373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up)">
                                      <p:cBhvr>
                                        <p:cTn id="25" dur="500"/>
                                        <p:tgtEl>
                                          <p:spTgt spid="12"/>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left)">
                                      <p:cBhvr>
                                        <p:cTn id="2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grpSp>
        <p:nvGrpSpPr>
          <p:cNvPr id="15" name="Group 14">
            <a:extLst>
              <a:ext uri="{FF2B5EF4-FFF2-40B4-BE49-F238E27FC236}">
                <a16:creationId xmlns:a16="http://schemas.microsoft.com/office/drawing/2014/main" id="{92CA0F9D-16D1-1B74-4856-5337B5CF4231}"/>
              </a:ext>
            </a:extLst>
          </p:cNvPr>
          <p:cNvGrpSpPr/>
          <p:nvPr/>
        </p:nvGrpSpPr>
        <p:grpSpPr>
          <a:xfrm>
            <a:off x="335590" y="696312"/>
            <a:ext cx="8123275" cy="4082858"/>
            <a:chOff x="478465" y="1060643"/>
            <a:chExt cx="8123275" cy="4082858"/>
          </a:xfrm>
        </p:grpSpPr>
        <p:grpSp>
          <p:nvGrpSpPr>
            <p:cNvPr id="5" name="Group 4">
              <a:extLst>
                <a:ext uri="{FF2B5EF4-FFF2-40B4-BE49-F238E27FC236}">
                  <a16:creationId xmlns:a16="http://schemas.microsoft.com/office/drawing/2014/main" id="{581E1793-0BA8-B72D-80EF-63D1365AAA9A}"/>
                </a:ext>
              </a:extLst>
            </p:cNvPr>
            <p:cNvGrpSpPr/>
            <p:nvPr/>
          </p:nvGrpSpPr>
          <p:grpSpPr>
            <a:xfrm>
              <a:off x="478465" y="1060643"/>
              <a:ext cx="8123275" cy="4082858"/>
              <a:chOff x="478465" y="1160994"/>
              <a:chExt cx="8123275" cy="3982506"/>
            </a:xfrm>
          </p:grpSpPr>
          <p:sp>
            <p:nvSpPr>
              <p:cNvPr id="6" name="Rectangle 5">
                <a:extLst>
                  <a:ext uri="{FF2B5EF4-FFF2-40B4-BE49-F238E27FC236}">
                    <a16:creationId xmlns:a16="http://schemas.microsoft.com/office/drawing/2014/main" id="{8A04E278-C27D-9929-314B-87044F04AA8B}"/>
                  </a:ext>
                </a:extLst>
              </p:cNvPr>
              <p:cNvSpPr/>
              <p:nvPr/>
            </p:nvSpPr>
            <p:spPr>
              <a:xfrm>
                <a:off x="478465" y="1160994"/>
                <a:ext cx="8123275" cy="3982506"/>
              </a:xfrm>
              <a:prstGeom prst="rect">
                <a:avLst/>
              </a:prstGeom>
              <a:solidFill>
                <a:schemeClr val="accent4"/>
              </a:solidFill>
              <a:ln w="1270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9E96C08-CDEA-0636-54E6-6F58535FC9D0}"/>
                  </a:ext>
                </a:extLst>
              </p:cNvPr>
              <p:cNvSpPr txBox="1"/>
              <p:nvPr/>
            </p:nvSpPr>
            <p:spPr>
              <a:xfrm>
                <a:off x="2892055" y="1270358"/>
                <a:ext cx="3296093" cy="430887"/>
              </a:xfrm>
              <a:prstGeom prst="rect">
                <a:avLst/>
              </a:prstGeom>
              <a:noFill/>
            </p:spPr>
            <p:txBody>
              <a:bodyPr wrap="square" rtlCol="0">
                <a:spAutoFit/>
              </a:bodyPr>
              <a:lstStyle/>
              <a:p>
                <a:pPr algn="ctr"/>
                <a:r>
                  <a:rPr lang="en-US" sz="2200" b="1" dirty="0">
                    <a:solidFill>
                      <a:schemeClr val="accent3"/>
                    </a:solidFill>
                  </a:rPr>
                  <a:t>PHIẾU HỌC TẬP</a:t>
                </a:r>
              </a:p>
            </p:txBody>
          </p:sp>
          <p:sp>
            <p:nvSpPr>
              <p:cNvPr id="8" name="TextBox 7">
                <a:extLst>
                  <a:ext uri="{FF2B5EF4-FFF2-40B4-BE49-F238E27FC236}">
                    <a16:creationId xmlns:a16="http://schemas.microsoft.com/office/drawing/2014/main" id="{F99FA629-E90E-2D07-ECC7-3970CA56E0EA}"/>
                  </a:ext>
                </a:extLst>
              </p:cNvPr>
              <p:cNvSpPr txBox="1"/>
              <p:nvPr/>
            </p:nvSpPr>
            <p:spPr>
              <a:xfrm>
                <a:off x="637953" y="1729403"/>
                <a:ext cx="5058605" cy="3257302"/>
              </a:xfrm>
              <a:prstGeom prst="rect">
                <a:avLst/>
              </a:prstGeom>
              <a:noFill/>
            </p:spPr>
            <p:txBody>
              <a:bodyPr wrap="square" anchor="ctr">
                <a:spAutoFit/>
              </a:bodyPr>
              <a:lstStyle/>
              <a:p>
                <a:pPr marL="0" marR="0" algn="just">
                  <a:lnSpc>
                    <a:spcPct val="150000"/>
                  </a:lnSpc>
                  <a:spcBef>
                    <a:spcPts val="0"/>
                  </a:spcBef>
                  <a:spcAft>
                    <a:spcPts val="800"/>
                  </a:spcAft>
                </a:pPr>
                <a:r>
                  <a:rPr lang="en-US" sz="1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Câu</a:t>
                </a:r>
                <a:r>
                  <a:rPr lang="en-US"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kê</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thang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phổ</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biến</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r>
                  <a:rPr lang="en-US" sz="1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Câu</a:t>
                </a:r>
                <a:r>
                  <a:rPr lang="en-US"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không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tuyệt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đối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gì</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r>
                  <a:rPr lang="en-US" sz="1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Câu</a:t>
                </a:r>
                <a:r>
                  <a:rPr lang="en-US"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3.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Mô</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tả</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hiện</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tượng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xảy</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ra</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với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chất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nếu</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chúng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đạt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không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tuyệt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đối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r>
                  <a:rPr lang="en-US" sz="18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Câu</a:t>
                </a:r>
                <a:r>
                  <a:rPr lang="en-US"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4.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Viết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công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thức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đổi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từ</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thang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Celsius sang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thang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Kelvin.</a:t>
                </a:r>
                <a:endParaRPr lang="en-US" sz="1800" dirty="0">
                  <a:effectLst/>
                  <a:latin typeface="Arial" panose="020B0604020202020204" pitchFamily="34" charset="0"/>
                  <a:ea typeface="Calibri" panose="020F0502020204030204" pitchFamily="34" charset="0"/>
                  <a:cs typeface="Arial" panose="020B0604020202020204" pitchFamily="34" charset="0"/>
                </a:endParaRPr>
              </a:p>
            </p:txBody>
          </p:sp>
        </p:grpSp>
        <p:pic>
          <p:nvPicPr>
            <p:cNvPr id="14" name="Picture 13">
              <a:extLst>
                <a:ext uri="{FF2B5EF4-FFF2-40B4-BE49-F238E27FC236}">
                  <a16:creationId xmlns:a16="http://schemas.microsoft.com/office/drawing/2014/main" id="{50EEE1C0-0C7D-933F-4C6F-6BCCC1D3CE93}"/>
                </a:ext>
              </a:extLst>
            </p:cNvPr>
            <p:cNvPicPr>
              <a:picLocks noChangeAspect="1"/>
            </p:cNvPicPr>
            <p:nvPr/>
          </p:nvPicPr>
          <p:blipFill>
            <a:blip r:embed="rId4"/>
            <a:stretch>
              <a:fillRect/>
            </a:stretch>
          </p:blipFill>
          <p:spPr>
            <a:xfrm>
              <a:off x="5742595" y="1620279"/>
              <a:ext cx="2813107" cy="3475654"/>
            </a:xfrm>
            <a:prstGeom prst="rect">
              <a:avLst/>
            </a:prstGeom>
          </p:spPr>
        </p:pic>
      </p:grpSp>
    </p:spTree>
    <p:custDataLst>
      <p:tags r:id="rId1"/>
    </p:custDataLst>
    <p:extLst>
      <p:ext uri="{BB962C8B-B14F-4D97-AF65-F5344CB8AC3E}">
        <p14:creationId xmlns:p14="http://schemas.microsoft.com/office/powerpoint/2010/main" val="3320119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a:extLst>
              <a:ext uri="{FF2B5EF4-FFF2-40B4-BE49-F238E27FC236}">
                <a16:creationId xmlns:a16="http://schemas.microsoft.com/office/drawing/2014/main" id="{B275BF55-A421-118F-DE10-5E127862C502}"/>
              </a:ext>
            </a:extLst>
          </p:cNvPr>
          <p:cNvGrpSpPr/>
          <p:nvPr/>
        </p:nvGrpSpPr>
        <p:grpSpPr>
          <a:xfrm>
            <a:off x="323123" y="181701"/>
            <a:ext cx="1452516" cy="1149120"/>
            <a:chOff x="-6" y="2"/>
            <a:chExt cx="4261219" cy="3371152"/>
          </a:xfrm>
        </p:grpSpPr>
        <p:sp>
          <p:nvSpPr>
            <p:cNvPr id="3" name="Freeform 10">
              <a:extLst>
                <a:ext uri="{FF2B5EF4-FFF2-40B4-BE49-F238E27FC236}">
                  <a16:creationId xmlns:a16="http://schemas.microsoft.com/office/drawing/2014/main" id="{717A6B6C-8516-3D38-2143-BD707C680571}"/>
                </a:ext>
              </a:extLst>
            </p:cNvPr>
            <p:cNvSpPr/>
            <p:nvPr/>
          </p:nvSpPr>
          <p:spPr>
            <a:xfrm flipH="1">
              <a:off x="-6" y="2"/>
              <a:ext cx="4261219" cy="3371152"/>
            </a:xfrm>
            <a:custGeom>
              <a:avLst/>
              <a:gdLst/>
              <a:ahLst/>
              <a:cxnLst/>
              <a:rect l="l" t="t" r="r" b="b"/>
              <a:pathLst>
                <a:path w="6216768" h="4911247">
                  <a:moveTo>
                    <a:pt x="6216768" y="0"/>
                  </a:moveTo>
                  <a:lnTo>
                    <a:pt x="0" y="0"/>
                  </a:lnTo>
                  <a:lnTo>
                    <a:pt x="0" y="4911247"/>
                  </a:lnTo>
                  <a:lnTo>
                    <a:pt x="6216768" y="4911247"/>
                  </a:lnTo>
                  <a:lnTo>
                    <a:pt x="6216768"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11">
              <a:extLst>
                <a:ext uri="{FF2B5EF4-FFF2-40B4-BE49-F238E27FC236}">
                  <a16:creationId xmlns:a16="http://schemas.microsoft.com/office/drawing/2014/main" id="{4CD490F7-0B52-5596-BBD5-A33C0030B078}"/>
                </a:ext>
              </a:extLst>
            </p:cNvPr>
            <p:cNvSpPr txBox="1"/>
            <p:nvPr/>
          </p:nvSpPr>
          <p:spPr>
            <a:xfrm>
              <a:off x="715742" y="933585"/>
              <a:ext cx="2767336" cy="902920"/>
            </a:xfrm>
            <a:prstGeom prst="rect">
              <a:avLst/>
            </a:prstGeom>
          </p:spPr>
          <p:txBody>
            <a:bodyPr wrap="square" lIns="0" tIns="0" rIns="0" bIns="0" rtlCol="0" anchor="t">
              <a:spAutoFit/>
            </a:bodyPr>
            <a:lstStyle/>
            <a:p>
              <a:pPr algn="ctr">
                <a:spcBef>
                  <a:spcPct val="0"/>
                </a:spcBef>
                <a:buClrTx/>
                <a:buFontTx/>
                <a:buNone/>
              </a:pPr>
              <a:r>
                <a:rPr lang="en-US" sz="2000" b="1" kern="1200" dirty="0" err="1">
                  <a:solidFill>
                    <a:schemeClr val="accent5"/>
                  </a:solidFill>
                  <a:latin typeface="Arial" panose="020B0604020202020204" pitchFamily="34" charset="0"/>
                  <a:ea typeface="+mn-ea"/>
                  <a:cs typeface="Arial" panose="020B0604020202020204" pitchFamily="34" charset="0"/>
                </a:rPr>
                <a:t>Gợi</a:t>
              </a:r>
              <a:r>
                <a:rPr lang="en-US" sz="2000" b="1" kern="1200" dirty="0">
                  <a:solidFill>
                    <a:schemeClr val="accent5"/>
                  </a:solidFill>
                  <a:latin typeface="Arial" panose="020B0604020202020204" pitchFamily="34" charset="0"/>
                  <a:ea typeface="+mn-ea"/>
                  <a:cs typeface="Arial" panose="020B0604020202020204" pitchFamily="34" charset="0"/>
                </a:rPr>
                <a:t> ý</a:t>
              </a:r>
            </a:p>
          </p:txBody>
        </p:sp>
      </p:grpSp>
      <p:pic>
        <p:nvPicPr>
          <p:cNvPr id="7" name="Picture 6">
            <a:extLst>
              <a:ext uri="{FF2B5EF4-FFF2-40B4-BE49-F238E27FC236}">
                <a16:creationId xmlns:a16="http://schemas.microsoft.com/office/drawing/2014/main" id="{5DE6C305-906D-058F-7CED-D23489E27AAF}"/>
              </a:ext>
            </a:extLst>
          </p:cNvPr>
          <p:cNvPicPr>
            <a:picLocks noChangeAspect="1"/>
          </p:cNvPicPr>
          <p:nvPr/>
        </p:nvPicPr>
        <p:blipFill>
          <a:blip r:embed="rId6"/>
          <a:stretch>
            <a:fillRect/>
          </a:stretch>
        </p:blipFill>
        <p:spPr>
          <a:xfrm>
            <a:off x="-112140" y="263340"/>
            <a:ext cx="985842" cy="985842"/>
          </a:xfrm>
          <a:prstGeom prst="rect">
            <a:avLst/>
          </a:prstGeom>
        </p:spPr>
      </p:pic>
      <p:sp>
        <p:nvSpPr>
          <p:cNvPr id="9" name="TextBox 8">
            <a:extLst>
              <a:ext uri="{FF2B5EF4-FFF2-40B4-BE49-F238E27FC236}">
                <a16:creationId xmlns:a16="http://schemas.microsoft.com/office/drawing/2014/main" id="{B12A847B-D7E0-993F-2BDB-2E76AB0B1B4B}"/>
              </a:ext>
            </a:extLst>
          </p:cNvPr>
          <p:cNvSpPr txBox="1"/>
          <p:nvPr/>
        </p:nvSpPr>
        <p:spPr>
          <a:xfrm>
            <a:off x="464303" y="1387038"/>
            <a:ext cx="8215394" cy="3574761"/>
          </a:xfrm>
          <a:prstGeom prst="rect">
            <a:avLst/>
          </a:prstGeom>
          <a:noFill/>
        </p:spPr>
        <p:txBody>
          <a:bodyPr wrap="square">
            <a:spAutoFit/>
          </a:bodyPr>
          <a:lstStyle/>
          <a:p>
            <a:pPr marL="0" marR="0" algn="just">
              <a:lnSpc>
                <a:spcPct val="150000"/>
              </a:lnSpc>
              <a:spcBef>
                <a:spcPts val="0"/>
              </a:spcBef>
              <a:spcAft>
                <a:spcPts val="800"/>
              </a:spcAft>
            </a:pPr>
            <a:r>
              <a:rPr lang="en-US" sz="2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Câu</a:t>
            </a:r>
            <a:r>
              <a:rPr lang="en-US"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thang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đo</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phổ</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biến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Celsius, Kelvin.</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r>
              <a:rPr lang="en-US" sz="2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Câu</a:t>
            </a:r>
            <a:r>
              <a:rPr lang="en-US"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không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tuyệt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đối</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thấp</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nhất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mà</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vật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có</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thể</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đạt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(-273,15</a:t>
            </a:r>
            <a:r>
              <a:rPr lang="en-US" sz="2000" baseline="30000" dirty="0">
                <a:latin typeface="Arial" panose="020B0604020202020204" pitchFamily="34" charset="0"/>
                <a:ea typeface="Times New Roman" panose="02020603050405020304" pitchFamily="18" charset="0"/>
                <a:cs typeface="Arial" panose="020B0604020202020204" pitchFamily="34" charset="0"/>
              </a:rPr>
              <a:t>o</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r>
              <a:rPr lang="en-US" sz="2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Câu</a:t>
            </a:r>
            <a:r>
              <a:rPr lang="en-US"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3.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Mô</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tả</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nguyên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tử</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dừng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chuyển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không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thể</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đạt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được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năng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chuyển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phân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tử</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hoặc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nguyên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tử</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bằng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không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thế</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năng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chúng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tối</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thiểu</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r>
              <a:rPr lang="en-US" sz="20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Câu</a:t>
            </a:r>
            <a:r>
              <a:rPr lang="en-US"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4.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Công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thức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 (K) = t (</a:t>
            </a:r>
            <a:r>
              <a:rPr lang="en-US" sz="2000" baseline="30000" dirty="0" err="1">
                <a:latin typeface="Arial" panose="020B0604020202020204" pitchFamily="34" charset="0"/>
                <a:ea typeface="Times New Roman" panose="02020603050405020304" pitchFamily="18" charset="0"/>
                <a:cs typeface="Arial" panose="020B0604020202020204" pitchFamily="34" charset="0"/>
              </a:rPr>
              <a:t>o</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+ 273.</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511817559"/>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500"/>
                                        <p:tgtEl>
                                          <p:spTgt spid="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fade">
                                      <p:cBhvr>
                                        <p:cTn id="24" dur="500"/>
                                        <p:tgtEl>
                                          <p:spTgt spid="9">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fade">
                                      <p:cBhvr>
                                        <p:cTn id="29"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Join_file_134549655">
            <a:hlinkClick r:id="" action="ppaction://media"/>
            <a:extLst>
              <a:ext uri="{FF2B5EF4-FFF2-40B4-BE49-F238E27FC236}">
                <a16:creationId xmlns:a16="http://schemas.microsoft.com/office/drawing/2014/main" id="{ED0477E6-001E-4C9B-A164-D3CB2A60D61B}"/>
              </a:ext>
            </a:extLst>
          </p:cNvPr>
          <p:cNvPicPr>
            <a:picLocks noChangeAspect="1"/>
          </p:cNvPicPr>
          <p:nvPr>
            <a:videoFile r:link="rId2"/>
            <p:extLst>
              <p:ext uri="{DAA4B4D4-6D71-4841-9C94-3DE7FCFB9230}">
                <p14:media xmlns:p14="http://schemas.microsoft.com/office/powerpoint/2010/main" r:embed="rId3">
                  <p14:trim end="3938"/>
                </p14:media>
              </p:ext>
            </p:extLst>
          </p:nvPr>
        </p:nvPicPr>
        <p:blipFill>
          <a:blip r:embed="rId6"/>
          <a:stretch>
            <a:fillRect/>
          </a:stretch>
        </p:blipFill>
        <p:spPr>
          <a:xfrm>
            <a:off x="0" y="0"/>
            <a:ext cx="9144000" cy="5143500"/>
          </a:xfrm>
          <a:prstGeom prst="rect">
            <a:avLst/>
          </a:prstGeom>
        </p:spPr>
      </p:pic>
      <p:sp>
        <p:nvSpPr>
          <p:cNvPr id="12" name="TextBox 11">
            <a:extLst>
              <a:ext uri="{FF2B5EF4-FFF2-40B4-BE49-F238E27FC236}">
                <a16:creationId xmlns:a16="http://schemas.microsoft.com/office/drawing/2014/main" id="{96D374E6-6FBE-AB16-F92A-D29133B3357B}"/>
              </a:ext>
            </a:extLst>
          </p:cNvPr>
          <p:cNvSpPr txBox="1"/>
          <p:nvPr/>
        </p:nvSpPr>
        <p:spPr>
          <a:xfrm>
            <a:off x="1658679" y="2083982"/>
            <a:ext cx="5826642" cy="400110"/>
          </a:xfrm>
          <a:prstGeom prst="rect">
            <a:avLst/>
          </a:prstGeom>
          <a:noFill/>
        </p:spPr>
        <p:txBody>
          <a:bodyPr wrap="square" rtlCol="0">
            <a:spAutoFit/>
          </a:bodyPr>
          <a:lstStyle/>
          <a:p>
            <a:pPr algn="ctr"/>
            <a:r>
              <a:rPr lang="en-US" sz="2000" b="1" dirty="0">
                <a:solidFill>
                  <a:schemeClr val="accent4"/>
                </a:solidFill>
              </a:rPr>
              <a:t>Video </a:t>
            </a:r>
            <a:r>
              <a:rPr lang="en-US" sz="2000" b="1" dirty="0" err="1">
                <a:solidFill>
                  <a:schemeClr val="accent4"/>
                </a:solidFill>
              </a:rPr>
              <a:t>khám</a:t>
            </a:r>
            <a:r>
              <a:rPr lang="en-US" sz="2000" b="1" dirty="0">
                <a:solidFill>
                  <a:schemeClr val="accent4"/>
                </a:solidFill>
              </a:rPr>
              <a:t> </a:t>
            </a:r>
            <a:r>
              <a:rPr lang="en-US" sz="2000" b="1" dirty="0" err="1">
                <a:solidFill>
                  <a:schemeClr val="accent4"/>
                </a:solidFill>
              </a:rPr>
              <a:t>phá</a:t>
            </a:r>
            <a:r>
              <a:rPr lang="en-US" sz="2000" b="1" dirty="0">
                <a:solidFill>
                  <a:schemeClr val="accent4"/>
                </a:solidFill>
              </a:rPr>
              <a:t> </a:t>
            </a:r>
            <a:r>
              <a:rPr lang="en-US" sz="2000" b="1" dirty="0" err="1">
                <a:solidFill>
                  <a:schemeClr val="accent4"/>
                </a:solidFill>
              </a:rPr>
              <a:t>thêm</a:t>
            </a:r>
            <a:r>
              <a:rPr lang="en-US" sz="2000" b="1" dirty="0">
                <a:solidFill>
                  <a:schemeClr val="accent4"/>
                </a:solidFill>
              </a:rPr>
              <a:t> </a:t>
            </a:r>
            <a:r>
              <a:rPr lang="en-US" sz="2000" b="1" dirty="0" err="1">
                <a:solidFill>
                  <a:schemeClr val="accent4"/>
                </a:solidFill>
              </a:rPr>
              <a:t>về</a:t>
            </a:r>
            <a:r>
              <a:rPr lang="en-US" sz="2000" b="1" dirty="0">
                <a:solidFill>
                  <a:schemeClr val="accent4"/>
                </a:solidFill>
              </a:rPr>
              <a:t> </a:t>
            </a:r>
            <a:r>
              <a:rPr lang="en-US" sz="2000" b="1" dirty="0" err="1">
                <a:solidFill>
                  <a:schemeClr val="accent4"/>
                </a:solidFill>
              </a:rPr>
              <a:t>độ</a:t>
            </a:r>
            <a:r>
              <a:rPr lang="en-US" sz="2000" b="1" dirty="0">
                <a:solidFill>
                  <a:schemeClr val="accent4"/>
                </a:solidFill>
              </a:rPr>
              <a:t> </a:t>
            </a:r>
            <a:r>
              <a:rPr lang="en-US" sz="2000" b="1" dirty="0" err="1">
                <a:solidFill>
                  <a:schemeClr val="accent4"/>
                </a:solidFill>
              </a:rPr>
              <a:t>không</a:t>
            </a:r>
            <a:r>
              <a:rPr lang="en-US" sz="2000" b="1" dirty="0">
                <a:solidFill>
                  <a:schemeClr val="accent4"/>
                </a:solidFill>
              </a:rPr>
              <a:t> </a:t>
            </a:r>
            <a:r>
              <a:rPr lang="en-US" sz="2000" b="1" dirty="0" err="1">
                <a:solidFill>
                  <a:schemeClr val="accent4"/>
                </a:solidFill>
              </a:rPr>
              <a:t>tuyệt</a:t>
            </a:r>
            <a:r>
              <a:rPr lang="en-US" sz="2000" b="1" dirty="0">
                <a:solidFill>
                  <a:schemeClr val="accent4"/>
                </a:solidFill>
              </a:rPr>
              <a:t> </a:t>
            </a:r>
            <a:r>
              <a:rPr lang="en-US" sz="2000" b="1" dirty="0" err="1">
                <a:solidFill>
                  <a:schemeClr val="accent4"/>
                </a:solidFill>
              </a:rPr>
              <a:t>đối</a:t>
            </a:r>
            <a:endParaRPr lang="en-US" sz="2000" b="1" dirty="0">
              <a:solidFill>
                <a:schemeClr val="accent4"/>
              </a:solidFill>
            </a:endParaRPr>
          </a:p>
        </p:txBody>
      </p:sp>
    </p:spTree>
    <p:custDataLst>
      <p:tags r:id="rId1"/>
    </p:custDataLst>
    <p:extLst>
      <p:ext uri="{BB962C8B-B14F-4D97-AF65-F5344CB8AC3E}">
        <p14:creationId xmlns:p14="http://schemas.microsoft.com/office/powerpoint/2010/main" val="2033412698"/>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049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C0D5965-B294-8799-0840-ABA0C8CFFB19}"/>
              </a:ext>
            </a:extLst>
          </p:cNvPr>
          <p:cNvGrpSpPr/>
          <p:nvPr/>
        </p:nvGrpSpPr>
        <p:grpSpPr>
          <a:xfrm>
            <a:off x="502386" y="305019"/>
            <a:ext cx="8139227" cy="2086194"/>
            <a:chOff x="502386" y="485556"/>
            <a:chExt cx="8139227" cy="2086194"/>
          </a:xfrm>
        </p:grpSpPr>
        <p:sp>
          <p:nvSpPr>
            <p:cNvPr id="3" name="Rectangle: Rounded Corners 2">
              <a:extLst>
                <a:ext uri="{FF2B5EF4-FFF2-40B4-BE49-F238E27FC236}">
                  <a16:creationId xmlns:a16="http://schemas.microsoft.com/office/drawing/2014/main" id="{92030450-7B7C-290A-CF28-50BCACB40EDB}"/>
                </a:ext>
              </a:extLst>
            </p:cNvPr>
            <p:cNvSpPr/>
            <p:nvPr/>
          </p:nvSpPr>
          <p:spPr>
            <a:xfrm>
              <a:off x="502387" y="765544"/>
              <a:ext cx="8139226" cy="1806206"/>
            </a:xfrm>
            <a:prstGeom prst="roundRect">
              <a:avLst>
                <a:gd name="adj" fmla="val 13135"/>
              </a:avLst>
            </a:prstGeom>
            <a:solidFill>
              <a:schemeClr val="accent4"/>
            </a:solidFill>
            <a:ln w="1905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6411FF7-668D-2063-E263-E8EF0281A3DC}"/>
                </a:ext>
              </a:extLst>
            </p:cNvPr>
            <p:cNvSpPr txBox="1"/>
            <p:nvPr/>
          </p:nvSpPr>
          <p:spPr>
            <a:xfrm>
              <a:off x="568841" y="1045531"/>
              <a:ext cx="8006317" cy="1420325"/>
            </a:xfrm>
            <a:prstGeom prst="rect">
              <a:avLst/>
            </a:prstGeom>
            <a:noFill/>
          </p:spPr>
          <p:txBody>
            <a:bodyPr wrap="square">
              <a:spAutoFit/>
            </a:bodyPr>
            <a:lstStyle/>
            <a:p>
              <a:pPr algn="just">
                <a:lnSpc>
                  <a:spcPct val="150000"/>
                </a:lnSpc>
              </a:pPr>
              <a:r>
                <a:rPr lang="vi-VN" sz="2000" dirty="0"/>
                <a:t>Chuyển đổi nhiệt độ:</a:t>
              </a:r>
            </a:p>
            <a:p>
              <a:pPr algn="just">
                <a:lnSpc>
                  <a:spcPct val="150000"/>
                </a:lnSpc>
              </a:pPr>
              <a:r>
                <a:rPr lang="vi-VN" sz="2000" dirty="0"/>
                <a:t>a) Từ thang Celsius sang thang Kelvin: 270</a:t>
              </a:r>
              <a:r>
                <a:rPr lang="en-US" sz="2000" baseline="30000" dirty="0"/>
                <a:t>o</a:t>
              </a:r>
              <a:r>
                <a:rPr lang="vi-VN" sz="2000" dirty="0"/>
                <a:t>C; -270</a:t>
              </a:r>
              <a:r>
                <a:rPr lang="en-US" sz="2000" baseline="30000" dirty="0"/>
                <a:t>o</a:t>
              </a:r>
              <a:r>
                <a:rPr lang="vi-VN" sz="2000" dirty="0"/>
                <a:t>C; 500</a:t>
              </a:r>
              <a:r>
                <a:rPr lang="en-US" sz="2000" baseline="30000" dirty="0"/>
                <a:t>o</a:t>
              </a:r>
              <a:r>
                <a:rPr lang="vi-VN" sz="2000" dirty="0"/>
                <a:t>C.</a:t>
              </a:r>
            </a:p>
            <a:p>
              <a:pPr algn="just">
                <a:lnSpc>
                  <a:spcPct val="150000"/>
                </a:lnSpc>
              </a:pPr>
              <a:r>
                <a:rPr lang="vi-VN" sz="2000" dirty="0"/>
                <a:t>b) Từ thang Kelvin sang thang Celsius: 0 K; 500 K; 1000 K.</a:t>
              </a:r>
            </a:p>
          </p:txBody>
        </p:sp>
        <p:sp>
          <p:nvSpPr>
            <p:cNvPr id="5" name="Rectangle: Rounded Corners 4">
              <a:extLst>
                <a:ext uri="{FF2B5EF4-FFF2-40B4-BE49-F238E27FC236}">
                  <a16:creationId xmlns:a16="http://schemas.microsoft.com/office/drawing/2014/main" id="{9A79DE34-8A2C-5A16-3DBE-98C99AE6DC87}"/>
                </a:ext>
              </a:extLst>
            </p:cNvPr>
            <p:cNvSpPr/>
            <p:nvPr/>
          </p:nvSpPr>
          <p:spPr>
            <a:xfrm>
              <a:off x="502386" y="485556"/>
              <a:ext cx="3091419" cy="559975"/>
            </a:xfrm>
            <a:prstGeom prst="roundRect">
              <a:avLst/>
            </a:prstGeom>
            <a:solidFill>
              <a:srgbClr val="577590"/>
            </a:solidFill>
            <a:ln w="19050">
              <a:solidFill>
                <a:schemeClr val="accent5"/>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err="1">
                  <a:solidFill>
                    <a:schemeClr val="accent4"/>
                  </a:solidFill>
                  <a:latin typeface="Arial" panose="020B0604020202020204" pitchFamily="34" charset="0"/>
                  <a:cs typeface="Arial" panose="020B0604020202020204" pitchFamily="34" charset="0"/>
                </a:rPr>
                <a:t>Câu</a:t>
              </a:r>
              <a:r>
                <a:rPr lang="en-US" sz="2000" b="1" dirty="0">
                  <a:solidFill>
                    <a:schemeClr val="accent4"/>
                  </a:solidFill>
                  <a:latin typeface="Arial" panose="020B0604020202020204" pitchFamily="34" charset="0"/>
                  <a:cs typeface="Arial" panose="020B0604020202020204" pitchFamily="34" charset="0"/>
                </a:rPr>
                <a:t> </a:t>
              </a:r>
              <a:r>
                <a:rPr lang="en-US" sz="2000" b="1" dirty="0" err="1">
                  <a:solidFill>
                    <a:schemeClr val="accent4"/>
                  </a:solidFill>
                  <a:latin typeface="Arial" panose="020B0604020202020204" pitchFamily="34" charset="0"/>
                  <a:cs typeface="Arial" panose="020B0604020202020204" pitchFamily="34" charset="0"/>
                </a:rPr>
                <a:t>hỏi</a:t>
              </a:r>
              <a:r>
                <a:rPr lang="en-US" sz="2000" b="1" dirty="0">
                  <a:solidFill>
                    <a:schemeClr val="accent4"/>
                  </a:solidFill>
                  <a:latin typeface="Arial" panose="020B0604020202020204" pitchFamily="34" charset="0"/>
                  <a:cs typeface="Arial" panose="020B0604020202020204" pitchFamily="34" charset="0"/>
                </a:rPr>
                <a:t> 1 (SGK - tr.19)</a:t>
              </a:r>
            </a:p>
          </p:txBody>
        </p:sp>
      </p:grpSp>
      <p:grpSp>
        <p:nvGrpSpPr>
          <p:cNvPr id="6" name="Group 9">
            <a:extLst>
              <a:ext uri="{FF2B5EF4-FFF2-40B4-BE49-F238E27FC236}">
                <a16:creationId xmlns:a16="http://schemas.microsoft.com/office/drawing/2014/main" id="{FB3208D8-D749-E3C4-A710-A357FF96FF05}"/>
              </a:ext>
            </a:extLst>
          </p:cNvPr>
          <p:cNvGrpSpPr/>
          <p:nvPr/>
        </p:nvGrpSpPr>
        <p:grpSpPr>
          <a:xfrm>
            <a:off x="3593805" y="2486829"/>
            <a:ext cx="1637414" cy="1021916"/>
            <a:chOff x="-249551" y="2"/>
            <a:chExt cx="4803651" cy="2997976"/>
          </a:xfrm>
        </p:grpSpPr>
        <p:sp>
          <p:nvSpPr>
            <p:cNvPr id="7" name="Freeform 10">
              <a:extLst>
                <a:ext uri="{FF2B5EF4-FFF2-40B4-BE49-F238E27FC236}">
                  <a16:creationId xmlns:a16="http://schemas.microsoft.com/office/drawing/2014/main" id="{3F6B8A72-159B-4ACF-096A-1C96092993CB}"/>
                </a:ext>
              </a:extLst>
            </p:cNvPr>
            <p:cNvSpPr/>
            <p:nvPr/>
          </p:nvSpPr>
          <p:spPr>
            <a:xfrm flipH="1">
              <a:off x="-249551" y="2"/>
              <a:ext cx="4803651" cy="2997976"/>
            </a:xfrm>
            <a:custGeom>
              <a:avLst/>
              <a:gdLst/>
              <a:ahLst/>
              <a:cxnLst/>
              <a:rect l="l" t="t" r="r" b="b"/>
              <a:pathLst>
                <a:path w="6216768" h="4911247">
                  <a:moveTo>
                    <a:pt x="6216768" y="0"/>
                  </a:moveTo>
                  <a:lnTo>
                    <a:pt x="0" y="0"/>
                  </a:lnTo>
                  <a:lnTo>
                    <a:pt x="0" y="4911247"/>
                  </a:lnTo>
                  <a:lnTo>
                    <a:pt x="6216768" y="4911247"/>
                  </a:lnTo>
                  <a:lnTo>
                    <a:pt x="6216768"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TextBox 11">
              <a:extLst>
                <a:ext uri="{FF2B5EF4-FFF2-40B4-BE49-F238E27FC236}">
                  <a16:creationId xmlns:a16="http://schemas.microsoft.com/office/drawing/2014/main" id="{5E3B8890-6456-19A5-ECBD-33A3B62FA5A3}"/>
                </a:ext>
              </a:extLst>
            </p:cNvPr>
            <p:cNvSpPr txBox="1"/>
            <p:nvPr/>
          </p:nvSpPr>
          <p:spPr>
            <a:xfrm>
              <a:off x="746936" y="760312"/>
              <a:ext cx="2767336" cy="902920"/>
            </a:xfrm>
            <a:prstGeom prst="rect">
              <a:avLst/>
            </a:prstGeom>
          </p:spPr>
          <p:txBody>
            <a:bodyPr wrap="square" lIns="0" tIns="0" rIns="0" bIns="0" rtlCol="0" anchor="t">
              <a:spAutoFit/>
            </a:bodyPr>
            <a:lstStyle/>
            <a:p>
              <a:pPr algn="ctr">
                <a:spcBef>
                  <a:spcPct val="0"/>
                </a:spcBef>
                <a:buClrTx/>
                <a:buFontTx/>
                <a:buNone/>
              </a:pPr>
              <a:r>
                <a:rPr lang="en-US" sz="2000" b="1" kern="1200" dirty="0" err="1">
                  <a:latin typeface="Arial" panose="020B0604020202020204" pitchFamily="34" charset="0"/>
                  <a:ea typeface="+mn-ea"/>
                  <a:cs typeface="Arial" panose="020B0604020202020204" pitchFamily="34" charset="0"/>
                </a:rPr>
                <a:t>Bài</a:t>
              </a:r>
              <a:r>
                <a:rPr lang="en-US" sz="2000" b="1" kern="1200" dirty="0">
                  <a:latin typeface="Arial" panose="020B0604020202020204" pitchFamily="34" charset="0"/>
                  <a:ea typeface="+mn-ea"/>
                  <a:cs typeface="Arial" panose="020B0604020202020204" pitchFamily="34" charset="0"/>
                </a:rPr>
                <a:t> </a:t>
              </a:r>
              <a:r>
                <a:rPr lang="en-US" sz="2000" b="1" kern="1200" dirty="0" err="1">
                  <a:latin typeface="Arial" panose="020B0604020202020204" pitchFamily="34" charset="0"/>
                  <a:ea typeface="+mn-ea"/>
                  <a:cs typeface="Arial" panose="020B0604020202020204" pitchFamily="34" charset="0"/>
                </a:rPr>
                <a:t>làm</a:t>
              </a:r>
              <a:endParaRPr lang="en-US" sz="2000" b="1" kern="1200" dirty="0">
                <a:latin typeface="Arial" panose="020B0604020202020204" pitchFamily="34" charset="0"/>
                <a:ea typeface="+mn-ea"/>
                <a:cs typeface="Arial" panose="020B0604020202020204" pitchFamily="34" charset="0"/>
              </a:endParaRPr>
            </a:p>
          </p:txBody>
        </p:sp>
      </p:grpSp>
      <p:sp>
        <p:nvSpPr>
          <p:cNvPr id="10" name="TextBox 9">
            <a:extLst>
              <a:ext uri="{FF2B5EF4-FFF2-40B4-BE49-F238E27FC236}">
                <a16:creationId xmlns:a16="http://schemas.microsoft.com/office/drawing/2014/main" id="{ED65F10C-E823-1DF2-2F98-4F6341EEE149}"/>
              </a:ext>
            </a:extLst>
          </p:cNvPr>
          <p:cNvSpPr txBox="1"/>
          <p:nvPr/>
        </p:nvSpPr>
        <p:spPr>
          <a:xfrm>
            <a:off x="237160" y="3391240"/>
            <a:ext cx="4572000" cy="1566070"/>
          </a:xfrm>
          <a:prstGeom prst="rect">
            <a:avLst/>
          </a:prstGeom>
          <a:noFill/>
        </p:spPr>
        <p:txBody>
          <a:bodyPr wrap="square">
            <a:spAutoFit/>
          </a:bodyPr>
          <a:lstStyle/>
          <a:p>
            <a:pPr marL="0" marR="0" algn="just">
              <a:lnSpc>
                <a:spcPct val="150000"/>
              </a:lnSpc>
              <a:spcBef>
                <a:spcPts val="0"/>
              </a:spcBef>
              <a:spcAft>
                <a:spcPts val="800"/>
              </a:spcAft>
            </a:pPr>
            <a:r>
              <a:rPr lang="en-US" sz="1900" dirty="0">
                <a:effectLst/>
                <a:latin typeface="Arial" panose="020B0604020202020204" pitchFamily="34" charset="0"/>
                <a:ea typeface="Calibri" panose="020F0502020204030204" pitchFamily="34" charset="0"/>
                <a:cs typeface="Arial" panose="020B0604020202020204" pitchFamily="34" charset="0"/>
              </a:rPr>
              <a:t>a) 270°C = 270 + 273,15 = 543,15 K;</a:t>
            </a:r>
          </a:p>
          <a:p>
            <a:pPr marL="0" marR="0" algn="just">
              <a:lnSpc>
                <a:spcPct val="150000"/>
              </a:lnSpc>
              <a:spcBef>
                <a:spcPts val="0"/>
              </a:spcBef>
              <a:spcAft>
                <a:spcPts val="800"/>
              </a:spcAft>
            </a:pPr>
            <a:r>
              <a:rPr lang="en-US" sz="1900" dirty="0">
                <a:effectLst/>
                <a:latin typeface="Arial" panose="020B0604020202020204" pitchFamily="34" charset="0"/>
                <a:ea typeface="Calibri" panose="020F0502020204030204" pitchFamily="34" charset="0"/>
                <a:cs typeface="Arial" panose="020B0604020202020204" pitchFamily="34" charset="0"/>
              </a:rPr>
              <a:t>   -270°C = -270 + 273,15 = 3,15 K;</a:t>
            </a:r>
          </a:p>
          <a:p>
            <a:pPr marL="0" marR="0" algn="just">
              <a:lnSpc>
                <a:spcPct val="150000"/>
              </a:lnSpc>
              <a:spcBef>
                <a:spcPts val="0"/>
              </a:spcBef>
              <a:spcAft>
                <a:spcPts val="800"/>
              </a:spcAft>
            </a:pPr>
            <a:r>
              <a:rPr lang="en-US" sz="1900" dirty="0">
                <a:effectLst/>
                <a:latin typeface="Arial" panose="020B0604020202020204" pitchFamily="34" charset="0"/>
                <a:ea typeface="Calibri" panose="020F0502020204030204" pitchFamily="34" charset="0"/>
                <a:cs typeface="Arial" panose="020B0604020202020204" pitchFamily="34" charset="0"/>
              </a:rPr>
              <a:t>   500°C = 500 + 273,15 = 773,15 K.</a:t>
            </a:r>
          </a:p>
        </p:txBody>
      </p:sp>
      <p:sp>
        <p:nvSpPr>
          <p:cNvPr id="11" name="TextBox 10">
            <a:extLst>
              <a:ext uri="{FF2B5EF4-FFF2-40B4-BE49-F238E27FC236}">
                <a16:creationId xmlns:a16="http://schemas.microsoft.com/office/drawing/2014/main" id="{E0BAE62E-F119-7D34-A4B7-499556F5F236}"/>
              </a:ext>
            </a:extLst>
          </p:cNvPr>
          <p:cNvSpPr txBox="1"/>
          <p:nvPr/>
        </p:nvSpPr>
        <p:spPr>
          <a:xfrm>
            <a:off x="4710223" y="3391240"/>
            <a:ext cx="4433777" cy="1566070"/>
          </a:xfrm>
          <a:prstGeom prst="rect">
            <a:avLst/>
          </a:prstGeom>
          <a:noFill/>
        </p:spPr>
        <p:txBody>
          <a:bodyPr wrap="square">
            <a:spAutoFit/>
          </a:bodyPr>
          <a:lstStyle/>
          <a:p>
            <a:pPr marL="0" marR="0" algn="just">
              <a:lnSpc>
                <a:spcPct val="150000"/>
              </a:lnSpc>
              <a:spcBef>
                <a:spcPts val="0"/>
              </a:spcBef>
              <a:spcAft>
                <a:spcPts val="800"/>
              </a:spcAft>
            </a:pPr>
            <a:r>
              <a:rPr lang="en-US" sz="1900" dirty="0">
                <a:latin typeface="Arial" panose="020B0604020202020204" pitchFamily="34" charset="0"/>
                <a:ea typeface="Calibri" panose="020F0502020204030204" pitchFamily="34" charset="0"/>
                <a:cs typeface="Arial" panose="020B0604020202020204" pitchFamily="34" charset="0"/>
              </a:rPr>
              <a:t>b</a:t>
            </a:r>
            <a:r>
              <a:rPr lang="en-US" sz="1900" dirty="0">
                <a:effectLst/>
                <a:latin typeface="Arial" panose="020B0604020202020204" pitchFamily="34" charset="0"/>
                <a:ea typeface="Calibri" panose="020F0502020204030204" pitchFamily="34" charset="0"/>
                <a:cs typeface="Arial" panose="020B0604020202020204" pitchFamily="34" charset="0"/>
              </a:rPr>
              <a:t>) 0 K = 0 – 273,15 = -273,1°C;</a:t>
            </a:r>
          </a:p>
          <a:p>
            <a:pPr marL="0" marR="0" algn="just">
              <a:lnSpc>
                <a:spcPct val="150000"/>
              </a:lnSpc>
              <a:spcBef>
                <a:spcPts val="0"/>
              </a:spcBef>
              <a:spcAft>
                <a:spcPts val="800"/>
              </a:spcAft>
            </a:pPr>
            <a:r>
              <a:rPr lang="en-US" sz="1900" dirty="0">
                <a:effectLst/>
                <a:latin typeface="Arial" panose="020B0604020202020204" pitchFamily="34" charset="0"/>
                <a:ea typeface="Calibri" panose="020F0502020204030204" pitchFamily="34" charset="0"/>
                <a:cs typeface="Arial" panose="020B0604020202020204" pitchFamily="34" charset="0"/>
              </a:rPr>
              <a:t>    500 K = 500 – 273,15 = 226,85°C;</a:t>
            </a:r>
          </a:p>
          <a:p>
            <a:pPr marL="0" marR="0" algn="just">
              <a:lnSpc>
                <a:spcPct val="150000"/>
              </a:lnSpc>
              <a:spcBef>
                <a:spcPts val="0"/>
              </a:spcBef>
              <a:spcAft>
                <a:spcPts val="800"/>
              </a:spcAft>
            </a:pPr>
            <a:r>
              <a:rPr lang="en-US" sz="1900" dirty="0">
                <a:effectLst/>
                <a:latin typeface="Arial" panose="020B0604020202020204" pitchFamily="34" charset="0"/>
                <a:ea typeface="Calibri" panose="020F0502020204030204" pitchFamily="34" charset="0"/>
                <a:cs typeface="Arial" panose="020B0604020202020204" pitchFamily="34" charset="0"/>
              </a:rPr>
              <a:t>   1000 K = 1000 – 273,15 = 726,85°C.</a:t>
            </a:r>
          </a:p>
        </p:txBody>
      </p:sp>
    </p:spTree>
    <p:custDataLst>
      <p:tags r:id="rId1"/>
    </p:custDataLst>
    <p:extLst>
      <p:ext uri="{BB962C8B-B14F-4D97-AF65-F5344CB8AC3E}">
        <p14:creationId xmlns:p14="http://schemas.microsoft.com/office/powerpoint/2010/main" val="111029110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3E29242-1DFD-C497-81E5-9CB2639FCD29}"/>
              </a:ext>
            </a:extLst>
          </p:cNvPr>
          <p:cNvGrpSpPr/>
          <p:nvPr/>
        </p:nvGrpSpPr>
        <p:grpSpPr>
          <a:xfrm>
            <a:off x="502386" y="453875"/>
            <a:ext cx="8139227" cy="1757697"/>
            <a:chOff x="502386" y="485556"/>
            <a:chExt cx="8139227" cy="1757697"/>
          </a:xfrm>
        </p:grpSpPr>
        <p:sp>
          <p:nvSpPr>
            <p:cNvPr id="3" name="Rectangle: Rounded Corners 2">
              <a:extLst>
                <a:ext uri="{FF2B5EF4-FFF2-40B4-BE49-F238E27FC236}">
                  <a16:creationId xmlns:a16="http://schemas.microsoft.com/office/drawing/2014/main" id="{70D68671-A998-7457-B2A7-C9B405D68CEC}"/>
                </a:ext>
              </a:extLst>
            </p:cNvPr>
            <p:cNvSpPr/>
            <p:nvPr/>
          </p:nvSpPr>
          <p:spPr>
            <a:xfrm>
              <a:off x="502387" y="765544"/>
              <a:ext cx="8139226" cy="1477709"/>
            </a:xfrm>
            <a:prstGeom prst="roundRect">
              <a:avLst>
                <a:gd name="adj" fmla="val 13135"/>
              </a:avLst>
            </a:prstGeom>
            <a:solidFill>
              <a:schemeClr val="accent4"/>
            </a:solidFill>
            <a:ln w="1905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165AB20-E9EB-4A8E-F938-7216ACAD0B99}"/>
                </a:ext>
              </a:extLst>
            </p:cNvPr>
            <p:cNvSpPr txBox="1"/>
            <p:nvPr/>
          </p:nvSpPr>
          <p:spPr>
            <a:xfrm>
              <a:off x="789467" y="1108672"/>
              <a:ext cx="7565066" cy="958660"/>
            </a:xfrm>
            <a:prstGeom prst="rect">
              <a:avLst/>
            </a:prstGeom>
            <a:noFill/>
          </p:spPr>
          <p:txBody>
            <a:bodyPr wrap="square">
              <a:spAutoFit/>
            </a:bodyPr>
            <a:lstStyle/>
            <a:p>
              <a:pPr algn="just">
                <a:lnSpc>
                  <a:spcPct val="150000"/>
                </a:lnSpc>
              </a:pPr>
              <a:r>
                <a:rPr lang="vi-VN" sz="2000" dirty="0"/>
                <a:t>Một vật được làm lạnh từ 100</a:t>
              </a:r>
              <a:r>
                <a:rPr lang="en-US" sz="2000" baseline="30000" dirty="0"/>
                <a:t>o</a:t>
              </a:r>
              <a:r>
                <a:rPr lang="vi-VN" sz="2000" dirty="0"/>
                <a:t>C xuống 0</a:t>
              </a:r>
              <a:r>
                <a:rPr lang="en-US" sz="2000" baseline="30000" dirty="0"/>
                <a:t>o</a:t>
              </a:r>
              <a:r>
                <a:rPr lang="vi-VN" sz="2000" dirty="0"/>
                <a:t>C. Hỏi nhiệt độ của vật theo thang Kelvin giảm đi bao nhiêu độ?</a:t>
              </a:r>
            </a:p>
          </p:txBody>
        </p:sp>
        <p:sp>
          <p:nvSpPr>
            <p:cNvPr id="5" name="Rectangle: Rounded Corners 4">
              <a:extLst>
                <a:ext uri="{FF2B5EF4-FFF2-40B4-BE49-F238E27FC236}">
                  <a16:creationId xmlns:a16="http://schemas.microsoft.com/office/drawing/2014/main" id="{BA44AA9A-F618-30F6-66A0-2E5F87BA48FC}"/>
                </a:ext>
              </a:extLst>
            </p:cNvPr>
            <p:cNvSpPr/>
            <p:nvPr/>
          </p:nvSpPr>
          <p:spPr>
            <a:xfrm>
              <a:off x="502386" y="485556"/>
              <a:ext cx="3091419" cy="559975"/>
            </a:xfrm>
            <a:prstGeom prst="roundRect">
              <a:avLst/>
            </a:prstGeom>
            <a:solidFill>
              <a:srgbClr val="577590"/>
            </a:solidFill>
            <a:ln w="19050">
              <a:solidFill>
                <a:schemeClr val="accent5"/>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err="1">
                  <a:solidFill>
                    <a:schemeClr val="accent4"/>
                  </a:solidFill>
                  <a:latin typeface="Arial" panose="020B0604020202020204" pitchFamily="34" charset="0"/>
                  <a:cs typeface="Arial" panose="020B0604020202020204" pitchFamily="34" charset="0"/>
                </a:rPr>
                <a:t>Câu</a:t>
              </a:r>
              <a:r>
                <a:rPr lang="en-US" sz="2000" b="1" dirty="0">
                  <a:solidFill>
                    <a:schemeClr val="accent4"/>
                  </a:solidFill>
                  <a:latin typeface="Arial" panose="020B0604020202020204" pitchFamily="34" charset="0"/>
                  <a:cs typeface="Arial" panose="020B0604020202020204" pitchFamily="34" charset="0"/>
                </a:rPr>
                <a:t> </a:t>
              </a:r>
              <a:r>
                <a:rPr lang="en-US" sz="2000" b="1" dirty="0" err="1">
                  <a:solidFill>
                    <a:schemeClr val="accent4"/>
                  </a:solidFill>
                  <a:latin typeface="Arial" panose="020B0604020202020204" pitchFamily="34" charset="0"/>
                  <a:cs typeface="Arial" panose="020B0604020202020204" pitchFamily="34" charset="0"/>
                </a:rPr>
                <a:t>hỏi</a:t>
              </a:r>
              <a:r>
                <a:rPr lang="en-US" sz="2000" b="1" dirty="0">
                  <a:solidFill>
                    <a:schemeClr val="accent4"/>
                  </a:solidFill>
                  <a:latin typeface="Arial" panose="020B0604020202020204" pitchFamily="34" charset="0"/>
                  <a:cs typeface="Arial" panose="020B0604020202020204" pitchFamily="34" charset="0"/>
                </a:rPr>
                <a:t> 2 (SGK - tr.19)</a:t>
              </a:r>
            </a:p>
          </p:txBody>
        </p:sp>
      </p:grpSp>
      <p:sp>
        <p:nvSpPr>
          <p:cNvPr id="11" name="Freeform 15">
            <a:extLst>
              <a:ext uri="{FF2B5EF4-FFF2-40B4-BE49-F238E27FC236}">
                <a16:creationId xmlns:a16="http://schemas.microsoft.com/office/drawing/2014/main" id="{3ECAC371-C163-18A1-9E77-E1A70132639C}"/>
              </a:ext>
            </a:extLst>
          </p:cNvPr>
          <p:cNvSpPr/>
          <p:nvPr/>
        </p:nvSpPr>
        <p:spPr>
          <a:xfrm>
            <a:off x="5947327" y="2634858"/>
            <a:ext cx="2297155" cy="2192548"/>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4"/>
            <a:stretch>
              <a:fillRect l="-24993" r="-24993"/>
            </a:stretch>
          </a:blipFill>
          <a:ln w="19050">
            <a:solidFill>
              <a:schemeClr val="tx1"/>
            </a:solidFill>
          </a:ln>
        </p:spPr>
        <p:txBody>
          <a:bodyPr/>
          <a:lstStyle/>
          <a:p>
            <a:endParaRPr lang="en-US"/>
          </a:p>
        </p:txBody>
      </p:sp>
      <p:sp>
        <p:nvSpPr>
          <p:cNvPr id="14" name="Freeform 11">
            <a:extLst>
              <a:ext uri="{FF2B5EF4-FFF2-40B4-BE49-F238E27FC236}">
                <a16:creationId xmlns:a16="http://schemas.microsoft.com/office/drawing/2014/main" id="{95DD7663-A3CA-7035-86BC-D0AB705B10B9}"/>
              </a:ext>
            </a:extLst>
          </p:cNvPr>
          <p:cNvSpPr/>
          <p:nvPr/>
        </p:nvSpPr>
        <p:spPr>
          <a:xfrm>
            <a:off x="899517" y="2634858"/>
            <a:ext cx="2297155" cy="2192547"/>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blipFill>
            <a:blip r:embed="rId5"/>
            <a:stretch>
              <a:fillRect l="-9902" r="-39521"/>
            </a:stretch>
          </a:blipFill>
          <a:ln w="19050">
            <a:solidFill>
              <a:schemeClr val="tx1"/>
            </a:solidFill>
          </a:ln>
        </p:spPr>
        <p:txBody>
          <a:bodyPr/>
          <a:lstStyle/>
          <a:p>
            <a:endParaRPr lang="en-US"/>
          </a:p>
        </p:txBody>
      </p:sp>
      <p:sp>
        <p:nvSpPr>
          <p:cNvPr id="17" name="Freeform 11">
            <a:extLst>
              <a:ext uri="{FF2B5EF4-FFF2-40B4-BE49-F238E27FC236}">
                <a16:creationId xmlns:a16="http://schemas.microsoft.com/office/drawing/2014/main" id="{601E1C18-B66E-DEEF-5E3F-9AD61E27907B}"/>
              </a:ext>
            </a:extLst>
          </p:cNvPr>
          <p:cNvSpPr/>
          <p:nvPr/>
        </p:nvSpPr>
        <p:spPr>
          <a:xfrm>
            <a:off x="3626794" y="3423684"/>
            <a:ext cx="1890411" cy="642825"/>
          </a:xfrm>
          <a:custGeom>
            <a:avLst/>
            <a:gdLst/>
            <a:ahLst/>
            <a:cxnLst/>
            <a:rect l="l" t="t" r="r" b="b"/>
            <a:pathLst>
              <a:path w="2026139" h="736568">
                <a:moveTo>
                  <a:pt x="2026139" y="368284"/>
                </a:moveTo>
                <a:lnTo>
                  <a:pt x="1619739" y="0"/>
                </a:lnTo>
                <a:lnTo>
                  <a:pt x="1619739" y="203200"/>
                </a:lnTo>
                <a:lnTo>
                  <a:pt x="0" y="203200"/>
                </a:lnTo>
                <a:lnTo>
                  <a:pt x="0" y="533368"/>
                </a:lnTo>
                <a:lnTo>
                  <a:pt x="1619739" y="533368"/>
                </a:lnTo>
                <a:lnTo>
                  <a:pt x="1619739" y="736568"/>
                </a:lnTo>
                <a:lnTo>
                  <a:pt x="2026139" y="368284"/>
                </a:lnTo>
                <a:close/>
              </a:path>
            </a:pathLst>
          </a:custGeom>
          <a:solidFill>
            <a:schemeClr val="bg2"/>
          </a:solidFill>
          <a:ln w="19050" cap="sq">
            <a:solidFill>
              <a:srgbClr val="262627"/>
            </a:solidFill>
            <a:prstDash val="solid"/>
            <a:miter/>
          </a:ln>
        </p:spPr>
        <p:txBody>
          <a:bodyPr/>
          <a:lstStyle/>
          <a:p>
            <a:endParaRPr lang="en-US"/>
          </a:p>
        </p:txBody>
      </p:sp>
      <p:sp>
        <p:nvSpPr>
          <p:cNvPr id="18" name="TextBox 12">
            <a:extLst>
              <a:ext uri="{FF2B5EF4-FFF2-40B4-BE49-F238E27FC236}">
                <a16:creationId xmlns:a16="http://schemas.microsoft.com/office/drawing/2014/main" id="{B79EE06E-5694-80C8-2773-BBE174123139}"/>
              </a:ext>
            </a:extLst>
          </p:cNvPr>
          <p:cNvSpPr txBox="1"/>
          <p:nvPr/>
        </p:nvSpPr>
        <p:spPr>
          <a:xfrm>
            <a:off x="3785190" y="3520555"/>
            <a:ext cx="1795617" cy="354650"/>
          </a:xfrm>
          <a:prstGeom prst="rect">
            <a:avLst/>
          </a:prstGeom>
        </p:spPr>
        <p:txBody>
          <a:bodyPr lIns="50800" tIns="50800" rIns="50800" bIns="50800" rtlCol="0" anchor="ctr"/>
          <a:lstStyle/>
          <a:p>
            <a:pPr algn="ctr">
              <a:lnSpc>
                <a:spcPts val="2659"/>
              </a:lnSpc>
              <a:buClrTx/>
              <a:buFontTx/>
              <a:buNone/>
            </a:pPr>
            <a:endParaRPr sz="1800" kern="1200">
              <a:solidFill>
                <a:prstClr val="black"/>
              </a:solidFill>
              <a:latin typeface="Calibri"/>
              <a:ea typeface="+mn-ea"/>
              <a:cs typeface="+mn-cs"/>
            </a:endParaRPr>
          </a:p>
        </p:txBody>
      </p:sp>
      <p:sp>
        <p:nvSpPr>
          <p:cNvPr id="20" name="TextBox 19">
            <a:extLst>
              <a:ext uri="{FF2B5EF4-FFF2-40B4-BE49-F238E27FC236}">
                <a16:creationId xmlns:a16="http://schemas.microsoft.com/office/drawing/2014/main" id="{94A654BC-235C-F8AB-A300-2872F4D708CF}"/>
              </a:ext>
            </a:extLst>
          </p:cNvPr>
          <p:cNvSpPr txBox="1"/>
          <p:nvPr/>
        </p:nvSpPr>
        <p:spPr>
          <a:xfrm>
            <a:off x="3401133" y="2894480"/>
            <a:ext cx="2179674" cy="430887"/>
          </a:xfrm>
          <a:prstGeom prst="rect">
            <a:avLst/>
          </a:prstGeom>
          <a:noFill/>
        </p:spPr>
        <p:txBody>
          <a:bodyPr wrap="square">
            <a:spAutoFit/>
          </a:bodyPr>
          <a:lstStyle/>
          <a:p>
            <a:pPr algn="ctr"/>
            <a:r>
              <a:rPr lang="en-US" sz="2200" b="1" dirty="0" err="1">
                <a:solidFill>
                  <a:schemeClr val="accent2">
                    <a:lumMod val="50000"/>
                  </a:schemeClr>
                </a:solidFill>
                <a:latin typeface="Arial" panose="020B0604020202020204" pitchFamily="34" charset="0"/>
                <a:ea typeface="Calibri" panose="020F0502020204030204" pitchFamily="34" charset="0"/>
                <a:cs typeface="Arial" panose="020B0604020202020204" pitchFamily="34" charset="0"/>
              </a:rPr>
              <a:t>G</a:t>
            </a:r>
            <a:r>
              <a:rPr lang="en-US" sz="2200" b="1"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iảm</a:t>
            </a:r>
            <a:r>
              <a:rPr lang="en-US" sz="2200" b="1"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a:t>
            </a:r>
            <a:r>
              <a:rPr lang="en-US" sz="2200" b="1" dirty="0" err="1">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đi</a:t>
            </a:r>
            <a:r>
              <a:rPr lang="en-US" sz="2200" b="1"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 100 K</a:t>
            </a:r>
            <a:endParaRPr lang="en-US" sz="2200" b="1" dirty="0">
              <a:solidFill>
                <a:schemeClr val="accent2">
                  <a:lumMod val="5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059074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C03944C-14F2-0922-0041-3F6B13E2C0D8}"/>
              </a:ext>
            </a:extLst>
          </p:cNvPr>
          <p:cNvGrpSpPr/>
          <p:nvPr/>
        </p:nvGrpSpPr>
        <p:grpSpPr>
          <a:xfrm>
            <a:off x="251193" y="326285"/>
            <a:ext cx="8641614" cy="1385559"/>
            <a:chOff x="502386" y="485556"/>
            <a:chExt cx="8641614" cy="1385559"/>
          </a:xfrm>
        </p:grpSpPr>
        <p:sp>
          <p:nvSpPr>
            <p:cNvPr id="3" name="Rectangle: Rounded Corners 2">
              <a:extLst>
                <a:ext uri="{FF2B5EF4-FFF2-40B4-BE49-F238E27FC236}">
                  <a16:creationId xmlns:a16="http://schemas.microsoft.com/office/drawing/2014/main" id="{32D341D3-65EF-8923-BEFB-7AE72283A712}"/>
                </a:ext>
              </a:extLst>
            </p:cNvPr>
            <p:cNvSpPr/>
            <p:nvPr/>
          </p:nvSpPr>
          <p:spPr>
            <a:xfrm>
              <a:off x="502386" y="765545"/>
              <a:ext cx="8641613" cy="1105570"/>
            </a:xfrm>
            <a:prstGeom prst="roundRect">
              <a:avLst>
                <a:gd name="adj" fmla="val 13135"/>
              </a:avLst>
            </a:prstGeom>
            <a:solidFill>
              <a:schemeClr val="accent4"/>
            </a:solidFill>
            <a:ln w="1905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46B2C2C-BDC8-0E6E-D1F3-C48409C709EB}"/>
                </a:ext>
              </a:extLst>
            </p:cNvPr>
            <p:cNvSpPr txBox="1"/>
            <p:nvPr/>
          </p:nvSpPr>
          <p:spPr>
            <a:xfrm>
              <a:off x="502386" y="1244282"/>
              <a:ext cx="8641614" cy="400110"/>
            </a:xfrm>
            <a:prstGeom prst="rect">
              <a:avLst/>
            </a:prstGeom>
            <a:noFill/>
          </p:spPr>
          <p:txBody>
            <a:bodyPr wrap="square">
              <a:spAutoFit/>
            </a:bodyPr>
            <a:lstStyle/>
            <a:p>
              <a:pPr marL="0" marR="0" algn="ctr">
                <a:spcBef>
                  <a:spcPts val="0"/>
                </a:spcBef>
                <a:spcAft>
                  <a:spcPts val="800"/>
                </a:spcAft>
              </a:pP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Thang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Kelvin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có</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những</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ưu</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điểm</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gì</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so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với</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thang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Celsius?</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63C402C0-21F2-664F-1848-2A402DC45BC3}"/>
                </a:ext>
              </a:extLst>
            </p:cNvPr>
            <p:cNvSpPr/>
            <p:nvPr/>
          </p:nvSpPr>
          <p:spPr>
            <a:xfrm>
              <a:off x="502386" y="485556"/>
              <a:ext cx="3091419" cy="559975"/>
            </a:xfrm>
            <a:prstGeom prst="roundRect">
              <a:avLst/>
            </a:prstGeom>
            <a:solidFill>
              <a:srgbClr val="577590"/>
            </a:solidFill>
            <a:ln w="19050">
              <a:solidFill>
                <a:schemeClr val="accent5"/>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err="1">
                  <a:solidFill>
                    <a:schemeClr val="accent4"/>
                  </a:solidFill>
                  <a:latin typeface="Arial" panose="020B0604020202020204" pitchFamily="34" charset="0"/>
                  <a:cs typeface="Arial" panose="020B0604020202020204" pitchFamily="34" charset="0"/>
                </a:rPr>
                <a:t>Câu</a:t>
              </a:r>
              <a:r>
                <a:rPr lang="en-US" sz="2000" b="1" dirty="0">
                  <a:solidFill>
                    <a:schemeClr val="accent4"/>
                  </a:solidFill>
                  <a:latin typeface="Arial" panose="020B0604020202020204" pitchFamily="34" charset="0"/>
                  <a:cs typeface="Arial" panose="020B0604020202020204" pitchFamily="34" charset="0"/>
                </a:rPr>
                <a:t> </a:t>
              </a:r>
              <a:r>
                <a:rPr lang="en-US" sz="2000" b="1" dirty="0" err="1">
                  <a:solidFill>
                    <a:schemeClr val="accent4"/>
                  </a:solidFill>
                  <a:latin typeface="Arial" panose="020B0604020202020204" pitchFamily="34" charset="0"/>
                  <a:cs typeface="Arial" panose="020B0604020202020204" pitchFamily="34" charset="0"/>
                </a:rPr>
                <a:t>hỏi</a:t>
              </a:r>
              <a:r>
                <a:rPr lang="en-US" sz="2000" b="1" dirty="0">
                  <a:solidFill>
                    <a:schemeClr val="accent4"/>
                  </a:solidFill>
                  <a:latin typeface="Arial" panose="020B0604020202020204" pitchFamily="34" charset="0"/>
                  <a:cs typeface="Arial" panose="020B0604020202020204" pitchFamily="34" charset="0"/>
                </a:rPr>
                <a:t> 3 (SGK - tr.19)</a:t>
              </a:r>
            </a:p>
          </p:txBody>
        </p:sp>
      </p:grpSp>
      <p:grpSp>
        <p:nvGrpSpPr>
          <p:cNvPr id="15" name="Group 14">
            <a:extLst>
              <a:ext uri="{FF2B5EF4-FFF2-40B4-BE49-F238E27FC236}">
                <a16:creationId xmlns:a16="http://schemas.microsoft.com/office/drawing/2014/main" id="{666A0B16-61F5-3E03-232A-40C3FF7AA2BA}"/>
              </a:ext>
            </a:extLst>
          </p:cNvPr>
          <p:cNvGrpSpPr/>
          <p:nvPr/>
        </p:nvGrpSpPr>
        <p:grpSpPr>
          <a:xfrm>
            <a:off x="251193" y="2021493"/>
            <a:ext cx="8641612" cy="958660"/>
            <a:chOff x="251193" y="2021493"/>
            <a:chExt cx="8641612" cy="958660"/>
          </a:xfrm>
        </p:grpSpPr>
        <p:sp>
          <p:nvSpPr>
            <p:cNvPr id="10" name="TextBox 9">
              <a:extLst>
                <a:ext uri="{FF2B5EF4-FFF2-40B4-BE49-F238E27FC236}">
                  <a16:creationId xmlns:a16="http://schemas.microsoft.com/office/drawing/2014/main" id="{6F1FD00D-C2CD-1A6C-E9C6-C9D0653432C2}"/>
                </a:ext>
              </a:extLst>
            </p:cNvPr>
            <p:cNvSpPr txBox="1"/>
            <p:nvPr/>
          </p:nvSpPr>
          <p:spPr>
            <a:xfrm>
              <a:off x="850604" y="2021493"/>
              <a:ext cx="8042201" cy="958660"/>
            </a:xfrm>
            <a:prstGeom prst="rect">
              <a:avLst/>
            </a:prstGeom>
            <a:noFill/>
          </p:spPr>
          <p:txBody>
            <a:bodyPr wrap="square">
              <a:spAutoFit/>
            </a:bodyPr>
            <a:lstStyle/>
            <a:p>
              <a:pPr algn="just">
                <a:lnSpc>
                  <a:spcPct val="150000"/>
                </a:lnSpc>
              </a:pPr>
              <a:r>
                <a:rPr lang="vi-VN" sz="2000" dirty="0"/>
                <a:t>Thang nhiệt độ Kelvin dùng đơn vị tuyệt đối (K), giúp cho </a:t>
              </a:r>
              <a:r>
                <a:rPr lang="en-US" sz="2000" dirty="0" err="1"/>
                <a:t>việc</a:t>
              </a:r>
              <a:r>
                <a:rPr lang="en-US" sz="2000" dirty="0"/>
                <a:t> </a:t>
              </a:r>
              <a:r>
                <a:rPr lang="en-US" sz="2000" dirty="0" err="1"/>
                <a:t>tính</a:t>
              </a:r>
              <a:r>
                <a:rPr lang="en-US" sz="2000" dirty="0"/>
                <a:t> </a:t>
              </a:r>
              <a:r>
                <a:rPr lang="en-US" sz="2000" dirty="0" err="1"/>
                <a:t>toán</a:t>
              </a:r>
              <a:r>
                <a:rPr lang="en-US" sz="2000" dirty="0"/>
                <a:t> </a:t>
              </a:r>
              <a:r>
                <a:rPr lang="vi-VN" sz="2000" dirty="0"/>
                <a:t>trở nên đơn giản hơn vì không có giá trị âm.</a:t>
              </a:r>
              <a:endParaRPr lang="en-US" sz="2000" dirty="0"/>
            </a:p>
          </p:txBody>
        </p:sp>
        <p:pic>
          <p:nvPicPr>
            <p:cNvPr id="13" name="Picture 12">
              <a:extLst>
                <a:ext uri="{FF2B5EF4-FFF2-40B4-BE49-F238E27FC236}">
                  <a16:creationId xmlns:a16="http://schemas.microsoft.com/office/drawing/2014/main" id="{B2AB3CEB-C2A3-0AF7-BB23-842B767B142A}"/>
                </a:ext>
              </a:extLst>
            </p:cNvPr>
            <p:cNvPicPr>
              <a:picLocks noChangeAspect="1"/>
            </p:cNvPicPr>
            <p:nvPr/>
          </p:nvPicPr>
          <p:blipFill>
            <a:blip r:embed="rId4"/>
            <a:stretch>
              <a:fillRect/>
            </a:stretch>
          </p:blipFill>
          <p:spPr>
            <a:xfrm>
              <a:off x="251193" y="2190581"/>
              <a:ext cx="503764" cy="501682"/>
            </a:xfrm>
            <a:prstGeom prst="rect">
              <a:avLst/>
            </a:prstGeom>
          </p:spPr>
        </p:pic>
      </p:grpSp>
      <p:grpSp>
        <p:nvGrpSpPr>
          <p:cNvPr id="16" name="Group 15">
            <a:extLst>
              <a:ext uri="{FF2B5EF4-FFF2-40B4-BE49-F238E27FC236}">
                <a16:creationId xmlns:a16="http://schemas.microsoft.com/office/drawing/2014/main" id="{1E42B01F-4ECE-2B8E-3247-DAAF4E4917B6}"/>
              </a:ext>
            </a:extLst>
          </p:cNvPr>
          <p:cNvGrpSpPr/>
          <p:nvPr/>
        </p:nvGrpSpPr>
        <p:grpSpPr>
          <a:xfrm>
            <a:off x="251193" y="3117494"/>
            <a:ext cx="8511155" cy="1881990"/>
            <a:chOff x="251193" y="3117494"/>
            <a:chExt cx="8511155" cy="1881990"/>
          </a:xfrm>
        </p:grpSpPr>
        <p:sp>
          <p:nvSpPr>
            <p:cNvPr id="12" name="TextBox 11">
              <a:extLst>
                <a:ext uri="{FF2B5EF4-FFF2-40B4-BE49-F238E27FC236}">
                  <a16:creationId xmlns:a16="http://schemas.microsoft.com/office/drawing/2014/main" id="{AFF14884-C1E6-8C7E-C49A-A1A2BAAAAA63}"/>
                </a:ext>
              </a:extLst>
            </p:cNvPr>
            <p:cNvSpPr txBox="1"/>
            <p:nvPr/>
          </p:nvSpPr>
          <p:spPr>
            <a:xfrm>
              <a:off x="850604" y="3117494"/>
              <a:ext cx="7911744" cy="1881990"/>
            </a:xfrm>
            <a:prstGeom prst="rect">
              <a:avLst/>
            </a:prstGeom>
            <a:noFill/>
          </p:spPr>
          <p:txBody>
            <a:bodyPr wrap="square">
              <a:spAutoFit/>
            </a:bodyPr>
            <a:lstStyle/>
            <a:p>
              <a:pPr algn="just">
                <a:lnSpc>
                  <a:spcPct val="150000"/>
                </a:lnSpc>
              </a:pPr>
              <a:r>
                <a:rPr lang="en-US" sz="2000" dirty="0">
                  <a:effectLst/>
                  <a:latin typeface="Arial" panose="020B0604020202020204" pitchFamily="34" charset="0"/>
                  <a:ea typeface="Calibri" panose="020F0502020204030204" pitchFamily="34" charset="0"/>
                  <a:cs typeface="Arial" panose="020B0604020202020204" pitchFamily="34" charset="0"/>
                </a:rPr>
                <a:t>0 K </a:t>
              </a:r>
              <a:r>
                <a:rPr lang="en-US" sz="2000" dirty="0" err="1">
                  <a:effectLst/>
                  <a:latin typeface="Arial" panose="020B0604020202020204" pitchFamily="34" charset="0"/>
                  <a:ea typeface="Calibri" panose="020F0502020204030204" pitchFamily="34" charset="0"/>
                  <a:cs typeface="Arial" panose="020B0604020202020204" pitchFamily="34" charset="0"/>
                </a:rPr>
                <a:t>trong</a:t>
              </a:r>
              <a:r>
                <a:rPr lang="en-US" sz="2000" dirty="0">
                  <a:effectLst/>
                  <a:latin typeface="Arial" panose="020B0604020202020204" pitchFamily="34" charset="0"/>
                  <a:ea typeface="Calibri" panose="020F0502020204030204" pitchFamily="34" charset="0"/>
                  <a:cs typeface="Arial" panose="020B0604020202020204" pitchFamily="34" charset="0"/>
                </a:rPr>
                <a:t> thang Kelvin </a:t>
              </a:r>
              <a:r>
                <a:rPr lang="en-US" sz="2000" dirty="0" err="1">
                  <a:effectLst/>
                  <a:latin typeface="Arial" panose="020B0604020202020204" pitchFamily="34" charset="0"/>
                  <a:ea typeface="Calibri" panose="020F0502020204030204" pitchFamily="34" charset="0"/>
                  <a:cs typeface="Arial" panose="020B0604020202020204" pitchFamily="34" charset="0"/>
                </a:rPr>
                <a:t>tương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ứng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với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nhiệt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độ</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tuyệt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đối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nơi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mà</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các</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phân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tử</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không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còn</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có</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động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năng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Điều</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này</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làm</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cho</a:t>
              </a:r>
              <a:r>
                <a:rPr lang="en-US" sz="2000" dirty="0">
                  <a:effectLst/>
                  <a:latin typeface="Arial" panose="020B0604020202020204" pitchFamily="34" charset="0"/>
                  <a:ea typeface="Calibri" panose="020F0502020204030204" pitchFamily="34" charset="0"/>
                  <a:cs typeface="Arial" panose="020B0604020202020204" pitchFamily="34" charset="0"/>
                </a:rPr>
                <a:t> thang Kelvin </a:t>
              </a:r>
              <a:r>
                <a:rPr lang="en-US" sz="2000" dirty="0" err="1">
                  <a:effectLst/>
                  <a:latin typeface="Arial" panose="020B0604020202020204" pitchFamily="34" charset="0"/>
                  <a:ea typeface="Calibri" panose="020F0502020204030204" pitchFamily="34" charset="0"/>
                  <a:cs typeface="Arial" panose="020B0604020202020204" pitchFamily="34" charset="0"/>
                </a:rPr>
                <a:t>trở</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thành</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một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phép</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đo</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tuyệt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đối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cho</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nhiệt</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độ</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trong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khi</a:t>
              </a:r>
              <a:r>
                <a:rPr lang="en-US" sz="2000" dirty="0">
                  <a:effectLst/>
                  <a:latin typeface="Arial" panose="020B0604020202020204" pitchFamily="34" charset="0"/>
                  <a:ea typeface="Calibri" panose="020F0502020204030204" pitchFamily="34" charset="0"/>
                  <a:cs typeface="Arial" panose="020B0604020202020204" pitchFamily="34" charset="0"/>
                </a:rPr>
                <a:t> 0 °C </a:t>
              </a:r>
              <a:r>
                <a:rPr lang="en-US" sz="2000" dirty="0" err="1">
                  <a:effectLst/>
                  <a:latin typeface="Arial" panose="020B0604020202020204" pitchFamily="34" charset="0"/>
                  <a:ea typeface="Calibri" panose="020F0502020204030204" pitchFamily="34" charset="0"/>
                  <a:cs typeface="Arial" panose="020B0604020202020204" pitchFamily="34" charset="0"/>
                </a:rPr>
                <a:t>trong</a:t>
              </a:r>
              <a:r>
                <a:rPr lang="en-US" sz="2000" dirty="0">
                  <a:effectLst/>
                  <a:latin typeface="Arial" panose="020B0604020202020204" pitchFamily="34" charset="0"/>
                  <a:ea typeface="Calibri" panose="020F0502020204030204" pitchFamily="34" charset="0"/>
                  <a:cs typeface="Arial" panose="020B0604020202020204" pitchFamily="34" charset="0"/>
                </a:rPr>
                <a:t> thang Celsius </a:t>
              </a:r>
              <a:r>
                <a:rPr lang="en-US" sz="2000" dirty="0" err="1">
                  <a:effectLst/>
                  <a:latin typeface="Arial" panose="020B0604020202020204" pitchFamily="34" charset="0"/>
                  <a:ea typeface="Calibri" panose="020F0502020204030204" pitchFamily="34" charset="0"/>
                  <a:cs typeface="Arial" panose="020B0604020202020204" pitchFamily="34" charset="0"/>
                </a:rPr>
                <a:t>chỉ</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tương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ứng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với</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điểm</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đóng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băng</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của</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dirty="0" err="1">
                  <a:effectLst/>
                  <a:latin typeface="Arial" panose="020B0604020202020204" pitchFamily="34" charset="0"/>
                  <a:ea typeface="Calibri" panose="020F0502020204030204" pitchFamily="34" charset="0"/>
                  <a:cs typeface="Arial" panose="020B0604020202020204" pitchFamily="34" charset="0"/>
                </a:rPr>
                <a:t>nước</a:t>
              </a:r>
              <a:r>
                <a:rPr lang="en-US" sz="2000" dirty="0">
                  <a:effectLst/>
                  <a:latin typeface="Arial" panose="020B0604020202020204" pitchFamily="34" charset="0"/>
                  <a:ea typeface="Calibri" panose="020F050202020403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35E20676-3B32-C6EF-D666-4998577200BA}"/>
                </a:ext>
              </a:extLst>
            </p:cNvPr>
            <p:cNvPicPr>
              <a:picLocks noChangeAspect="1"/>
            </p:cNvPicPr>
            <p:nvPr/>
          </p:nvPicPr>
          <p:blipFill>
            <a:blip r:embed="rId4"/>
            <a:stretch>
              <a:fillRect/>
            </a:stretch>
          </p:blipFill>
          <p:spPr>
            <a:xfrm>
              <a:off x="251193" y="3331809"/>
              <a:ext cx="503764" cy="501682"/>
            </a:xfrm>
            <a:prstGeom prst="rect">
              <a:avLst/>
            </a:prstGeom>
          </p:spPr>
        </p:pic>
      </p:grpSp>
    </p:spTree>
    <p:custDataLst>
      <p:tags r:id="rId1"/>
    </p:custDataLst>
    <p:extLst>
      <p:ext uri="{BB962C8B-B14F-4D97-AF65-F5344CB8AC3E}">
        <p14:creationId xmlns:p14="http://schemas.microsoft.com/office/powerpoint/2010/main" val="1394959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grpSp>
        <p:nvGrpSpPr>
          <p:cNvPr id="2" name="Group 1">
            <a:extLst>
              <a:ext uri="{FF2B5EF4-FFF2-40B4-BE49-F238E27FC236}">
                <a16:creationId xmlns:a16="http://schemas.microsoft.com/office/drawing/2014/main" id="{A7C7D0BC-2ACF-CA26-CF51-9722FA9A35C4}"/>
              </a:ext>
            </a:extLst>
          </p:cNvPr>
          <p:cNvGrpSpPr/>
          <p:nvPr/>
        </p:nvGrpSpPr>
        <p:grpSpPr>
          <a:xfrm>
            <a:off x="160388" y="267889"/>
            <a:ext cx="3444050" cy="623004"/>
            <a:chOff x="171021" y="331685"/>
            <a:chExt cx="3444050" cy="623004"/>
          </a:xfrm>
        </p:grpSpPr>
        <p:grpSp>
          <p:nvGrpSpPr>
            <p:cNvPr id="3" name="Group 2">
              <a:extLst>
                <a:ext uri="{FF2B5EF4-FFF2-40B4-BE49-F238E27FC236}">
                  <a16:creationId xmlns:a16="http://schemas.microsoft.com/office/drawing/2014/main" id="{D0145408-FE07-824F-51D5-52FEC951EB5E}"/>
                </a:ext>
              </a:extLst>
            </p:cNvPr>
            <p:cNvGrpSpPr/>
            <p:nvPr/>
          </p:nvGrpSpPr>
          <p:grpSpPr>
            <a:xfrm>
              <a:off x="171021" y="331685"/>
              <a:ext cx="1812374" cy="623004"/>
              <a:chOff x="171021" y="331685"/>
              <a:chExt cx="1812374" cy="623004"/>
            </a:xfrm>
          </p:grpSpPr>
          <p:sp>
            <p:nvSpPr>
              <p:cNvPr id="5" name="Freeform 17">
                <a:extLst>
                  <a:ext uri="{FF2B5EF4-FFF2-40B4-BE49-F238E27FC236}">
                    <a16:creationId xmlns:a16="http://schemas.microsoft.com/office/drawing/2014/main" id="{1BC65BA8-3A16-4A1F-591C-5F768E27F9B4}"/>
                  </a:ext>
                </a:extLst>
              </p:cNvPr>
              <p:cNvSpPr/>
              <p:nvPr/>
            </p:nvSpPr>
            <p:spPr>
              <a:xfrm>
                <a:off x="171021" y="331685"/>
                <a:ext cx="1812374" cy="623004"/>
              </a:xfrm>
              <a:custGeom>
                <a:avLst/>
                <a:gdLst/>
                <a:ahLst/>
                <a:cxnLst/>
                <a:rect l="l" t="t" r="r" b="b"/>
                <a:pathLst>
                  <a:path w="2499674" h="859263">
                    <a:moveTo>
                      <a:pt x="0" y="0"/>
                    </a:moveTo>
                    <a:lnTo>
                      <a:pt x="2499674" y="0"/>
                    </a:lnTo>
                    <a:lnTo>
                      <a:pt x="2499674" y="859263"/>
                    </a:lnTo>
                    <a:lnTo>
                      <a:pt x="0" y="859263"/>
                    </a:lnTo>
                    <a:lnTo>
                      <a:pt x="0" y="0"/>
                    </a:lnTo>
                    <a:close/>
                  </a:path>
                </a:pathLst>
              </a:custGeom>
              <a:blipFill>
                <a:blip r:embed="rId4"/>
                <a:stretch>
                  <a:fillRect/>
                </a:stretch>
              </a:blipFill>
            </p:spPr>
            <p:txBody>
              <a:bodyPr/>
              <a:lstStyle/>
              <a:p>
                <a:endParaRPr lang="en-US"/>
              </a:p>
            </p:txBody>
          </p:sp>
          <p:sp>
            <p:nvSpPr>
              <p:cNvPr id="6" name="TextBox 5">
                <a:extLst>
                  <a:ext uri="{FF2B5EF4-FFF2-40B4-BE49-F238E27FC236}">
                    <a16:creationId xmlns:a16="http://schemas.microsoft.com/office/drawing/2014/main" id="{D2984F03-B837-7350-2C28-D93C9B134698}"/>
                  </a:ext>
                </a:extLst>
              </p:cNvPr>
              <p:cNvSpPr txBox="1"/>
              <p:nvPr/>
            </p:nvSpPr>
            <p:spPr>
              <a:xfrm>
                <a:off x="1432946" y="412354"/>
                <a:ext cx="476021" cy="461665"/>
              </a:xfrm>
              <a:prstGeom prst="rect">
                <a:avLst/>
              </a:prstGeom>
              <a:noFill/>
            </p:spPr>
            <p:txBody>
              <a:bodyPr wrap="square" rtlCol="0">
                <a:spAutoFit/>
              </a:bodyPr>
              <a:lstStyle/>
              <a:p>
                <a:pPr algn="ctr"/>
                <a:r>
                  <a:rPr lang="en-US" sz="2400" b="1" dirty="0"/>
                  <a:t>2.</a:t>
                </a:r>
              </a:p>
            </p:txBody>
          </p:sp>
        </p:grpSp>
        <p:sp>
          <p:nvSpPr>
            <p:cNvPr id="4" name="TextBox 3">
              <a:extLst>
                <a:ext uri="{FF2B5EF4-FFF2-40B4-BE49-F238E27FC236}">
                  <a16:creationId xmlns:a16="http://schemas.microsoft.com/office/drawing/2014/main" id="{1258DEFD-FF07-7A5A-41C4-160727E383E5}"/>
                </a:ext>
              </a:extLst>
            </p:cNvPr>
            <p:cNvSpPr txBox="1"/>
            <p:nvPr/>
          </p:nvSpPr>
          <p:spPr>
            <a:xfrm>
              <a:off x="2094615" y="412354"/>
              <a:ext cx="1520456" cy="461665"/>
            </a:xfrm>
            <a:prstGeom prst="rect">
              <a:avLst/>
            </a:prstGeom>
            <a:noFill/>
          </p:spPr>
          <p:txBody>
            <a:bodyPr wrap="square" rtlCol="0">
              <a:spAutoFit/>
            </a:bodyPr>
            <a:lstStyle/>
            <a:p>
              <a:r>
                <a:rPr lang="en-US" sz="2400" b="1" dirty="0" err="1">
                  <a:solidFill>
                    <a:schemeClr val="accent3">
                      <a:lumMod val="50000"/>
                    </a:schemeClr>
                  </a:solidFill>
                </a:rPr>
                <a:t>Nhiệt</a:t>
              </a:r>
              <a:r>
                <a:rPr lang="en-US" sz="2400" b="1" dirty="0">
                  <a:solidFill>
                    <a:schemeClr val="accent3">
                      <a:lumMod val="50000"/>
                    </a:schemeClr>
                  </a:solidFill>
                </a:rPr>
                <a:t> </a:t>
              </a:r>
              <a:r>
                <a:rPr lang="en-US" sz="2400" b="1" dirty="0" err="1">
                  <a:solidFill>
                    <a:schemeClr val="accent3">
                      <a:lumMod val="50000"/>
                    </a:schemeClr>
                  </a:solidFill>
                </a:rPr>
                <a:t>kế</a:t>
              </a:r>
              <a:endParaRPr lang="en-US" sz="2400" b="1" dirty="0">
                <a:solidFill>
                  <a:schemeClr val="accent3">
                    <a:lumMod val="50000"/>
                  </a:schemeClr>
                </a:solidFill>
              </a:endParaRPr>
            </a:p>
          </p:txBody>
        </p:sp>
      </p:grpSp>
      <p:pic>
        <p:nvPicPr>
          <p:cNvPr id="8" name="Picture 7">
            <a:extLst>
              <a:ext uri="{FF2B5EF4-FFF2-40B4-BE49-F238E27FC236}">
                <a16:creationId xmlns:a16="http://schemas.microsoft.com/office/drawing/2014/main" id="{37CA9DB2-7602-7454-7EB3-C45EF21DF5EA}"/>
              </a:ext>
            </a:extLst>
          </p:cNvPr>
          <p:cNvPicPr>
            <a:picLocks noChangeAspect="1"/>
          </p:cNvPicPr>
          <p:nvPr/>
        </p:nvPicPr>
        <p:blipFill>
          <a:blip r:embed="rId5"/>
          <a:stretch>
            <a:fillRect/>
          </a:stretch>
        </p:blipFill>
        <p:spPr>
          <a:xfrm>
            <a:off x="555225" y="1104503"/>
            <a:ext cx="813925" cy="697159"/>
          </a:xfrm>
          <a:prstGeom prst="rect">
            <a:avLst/>
          </a:prstGeom>
        </p:spPr>
      </p:pic>
      <p:sp>
        <p:nvSpPr>
          <p:cNvPr id="15" name="TextBox 14">
            <a:extLst>
              <a:ext uri="{FF2B5EF4-FFF2-40B4-BE49-F238E27FC236}">
                <a16:creationId xmlns:a16="http://schemas.microsoft.com/office/drawing/2014/main" id="{AC97127F-A496-FA5B-BA91-F4987A40BB78}"/>
              </a:ext>
            </a:extLst>
          </p:cNvPr>
          <p:cNvSpPr txBox="1"/>
          <p:nvPr/>
        </p:nvSpPr>
        <p:spPr>
          <a:xfrm>
            <a:off x="555225" y="1895816"/>
            <a:ext cx="5411972" cy="958660"/>
          </a:xfrm>
          <a:prstGeom prst="rect">
            <a:avLst/>
          </a:prstGeom>
          <a:noFill/>
        </p:spPr>
        <p:txBody>
          <a:bodyPr wrap="square">
            <a:spAutoFit/>
          </a:bodyPr>
          <a:lstStyle/>
          <a:p>
            <a:pPr marL="342900" indent="-342900">
              <a:lnSpc>
                <a:spcPct val="150000"/>
              </a:lnSpc>
              <a:buFont typeface="Wingdings" panose="05000000000000000000" pitchFamily="2" charset="2"/>
              <a:buChar char="§"/>
            </a:pPr>
            <a:r>
              <a:rPr lang="en-US" sz="2000" dirty="0" err="1"/>
              <a:t>Nhiệt</a:t>
            </a:r>
            <a:r>
              <a:rPr lang="en-US" sz="2000" dirty="0"/>
              <a:t> </a:t>
            </a:r>
            <a:r>
              <a:rPr lang="en-US" sz="2000" dirty="0" err="1"/>
              <a:t>kế</a:t>
            </a:r>
            <a:r>
              <a:rPr lang="en-US" sz="2000" dirty="0"/>
              <a:t> </a:t>
            </a:r>
            <a:r>
              <a:rPr lang="en-US" sz="2000" dirty="0" err="1"/>
              <a:t>là</a:t>
            </a:r>
            <a:r>
              <a:rPr lang="en-US" sz="2000" dirty="0"/>
              <a:t> </a:t>
            </a:r>
            <a:r>
              <a:rPr lang="en-US" sz="2000" dirty="0" err="1"/>
              <a:t>gì</a:t>
            </a:r>
            <a:r>
              <a:rPr lang="en-US" sz="2000" dirty="0"/>
              <a:t>? </a:t>
            </a:r>
          </a:p>
          <a:p>
            <a:pPr marL="342900" indent="-342900">
              <a:lnSpc>
                <a:spcPct val="150000"/>
              </a:lnSpc>
              <a:buFont typeface="Wingdings" panose="05000000000000000000" pitchFamily="2" charset="2"/>
              <a:buChar char="§"/>
            </a:pPr>
            <a:r>
              <a:rPr lang="en-US" sz="2000" dirty="0" err="1"/>
              <a:t>Các</a:t>
            </a:r>
            <a:r>
              <a:rPr lang="en-US" sz="2000" dirty="0"/>
              <a:t> </a:t>
            </a:r>
            <a:r>
              <a:rPr lang="en-US" sz="2000" dirty="0" err="1"/>
              <a:t>nguyên</a:t>
            </a:r>
            <a:r>
              <a:rPr lang="en-US" sz="2000" dirty="0"/>
              <a:t> </a:t>
            </a:r>
            <a:r>
              <a:rPr lang="en-US" sz="2000" dirty="0" err="1"/>
              <a:t>tắc</a:t>
            </a:r>
            <a:r>
              <a:rPr lang="en-US" sz="2000" dirty="0"/>
              <a:t> </a:t>
            </a:r>
            <a:r>
              <a:rPr lang="en-US" sz="2000" dirty="0" err="1"/>
              <a:t>hoạt</a:t>
            </a:r>
            <a:r>
              <a:rPr lang="en-US" sz="2000" dirty="0"/>
              <a:t> </a:t>
            </a:r>
            <a:r>
              <a:rPr lang="en-US" sz="2000" dirty="0" err="1"/>
              <a:t>động</a:t>
            </a:r>
            <a:r>
              <a:rPr lang="en-US" sz="2000" dirty="0"/>
              <a:t> </a:t>
            </a:r>
            <a:r>
              <a:rPr lang="en-US" sz="2000" dirty="0" err="1"/>
              <a:t>của</a:t>
            </a:r>
            <a:r>
              <a:rPr lang="en-US" sz="2000" dirty="0"/>
              <a:t> </a:t>
            </a:r>
            <a:r>
              <a:rPr lang="en-US" sz="2000" dirty="0" err="1"/>
              <a:t>nhiệt</a:t>
            </a:r>
            <a:r>
              <a:rPr lang="en-US" sz="2000" dirty="0"/>
              <a:t> </a:t>
            </a:r>
            <a:r>
              <a:rPr lang="en-US" sz="2000" dirty="0" err="1"/>
              <a:t>kế</a:t>
            </a:r>
            <a:r>
              <a:rPr lang="en-US" sz="2000" dirty="0"/>
              <a:t>.</a:t>
            </a:r>
          </a:p>
        </p:txBody>
      </p:sp>
      <p:grpSp>
        <p:nvGrpSpPr>
          <p:cNvPr id="17" name="Group 16">
            <a:extLst>
              <a:ext uri="{FF2B5EF4-FFF2-40B4-BE49-F238E27FC236}">
                <a16:creationId xmlns:a16="http://schemas.microsoft.com/office/drawing/2014/main" id="{2BBDF413-5D08-A64B-60AA-13D31CC9E3B9}"/>
              </a:ext>
            </a:extLst>
          </p:cNvPr>
          <p:cNvGrpSpPr/>
          <p:nvPr/>
        </p:nvGrpSpPr>
        <p:grpSpPr>
          <a:xfrm>
            <a:off x="923610" y="3159364"/>
            <a:ext cx="1759266" cy="1759266"/>
            <a:chOff x="1093129" y="3191832"/>
            <a:chExt cx="1759266" cy="1759266"/>
          </a:xfrm>
        </p:grpSpPr>
        <p:sp>
          <p:nvSpPr>
            <p:cNvPr id="13" name="Oval 12">
              <a:extLst>
                <a:ext uri="{FF2B5EF4-FFF2-40B4-BE49-F238E27FC236}">
                  <a16:creationId xmlns:a16="http://schemas.microsoft.com/office/drawing/2014/main" id="{BFB9373A-E059-9DA6-F279-AE9C0D4205BD}"/>
                </a:ext>
              </a:extLst>
            </p:cNvPr>
            <p:cNvSpPr/>
            <p:nvPr/>
          </p:nvSpPr>
          <p:spPr>
            <a:xfrm>
              <a:off x="1093129" y="3191832"/>
              <a:ext cx="1759266" cy="1759266"/>
            </a:xfrm>
            <a:prstGeom prst="ellipse">
              <a:avLst/>
            </a:prstGeom>
            <a:solidFill>
              <a:schemeClr val="accent3">
                <a:lumMod val="60000"/>
                <a:lumOff val="40000"/>
              </a:schemeClr>
            </a:solidFill>
            <a:ln w="1905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8FE93B32-A345-B5E6-DF32-EABC03D8C22D}"/>
                </a:ext>
              </a:extLst>
            </p:cNvPr>
            <p:cNvPicPr>
              <a:picLocks noChangeAspect="1"/>
            </p:cNvPicPr>
            <p:nvPr/>
          </p:nvPicPr>
          <p:blipFill>
            <a:blip r:embed="rId6"/>
            <a:stretch>
              <a:fillRect/>
            </a:stretch>
          </p:blipFill>
          <p:spPr>
            <a:xfrm>
              <a:off x="1255074" y="3660935"/>
              <a:ext cx="1435376" cy="821059"/>
            </a:xfrm>
            <a:prstGeom prst="rect">
              <a:avLst/>
            </a:prstGeom>
          </p:spPr>
        </p:pic>
      </p:grpSp>
      <p:grpSp>
        <p:nvGrpSpPr>
          <p:cNvPr id="20" name="Group 19">
            <a:extLst>
              <a:ext uri="{FF2B5EF4-FFF2-40B4-BE49-F238E27FC236}">
                <a16:creationId xmlns:a16="http://schemas.microsoft.com/office/drawing/2014/main" id="{AFAF2E3E-65FF-FAA8-5D4F-83325F007F6C}"/>
              </a:ext>
            </a:extLst>
          </p:cNvPr>
          <p:cNvGrpSpPr/>
          <p:nvPr/>
        </p:nvGrpSpPr>
        <p:grpSpPr>
          <a:xfrm>
            <a:off x="3692367" y="3159363"/>
            <a:ext cx="1759266" cy="1759266"/>
            <a:chOff x="3692367" y="3191831"/>
            <a:chExt cx="1759266" cy="1759266"/>
          </a:xfrm>
        </p:grpSpPr>
        <p:sp>
          <p:nvSpPr>
            <p:cNvPr id="18" name="Oval 17">
              <a:extLst>
                <a:ext uri="{FF2B5EF4-FFF2-40B4-BE49-F238E27FC236}">
                  <a16:creationId xmlns:a16="http://schemas.microsoft.com/office/drawing/2014/main" id="{0653BACE-62C3-19D8-C3DB-220361BB735E}"/>
                </a:ext>
              </a:extLst>
            </p:cNvPr>
            <p:cNvSpPr/>
            <p:nvPr/>
          </p:nvSpPr>
          <p:spPr>
            <a:xfrm>
              <a:off x="3692367" y="3191831"/>
              <a:ext cx="1759266" cy="1759266"/>
            </a:xfrm>
            <a:prstGeom prst="ellipse">
              <a:avLst/>
            </a:prstGeom>
            <a:solidFill>
              <a:schemeClr val="accent2">
                <a:lumMod val="90000"/>
              </a:schemeClr>
            </a:solidFill>
            <a:ln w="1905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07B4A96F-AF10-FDD0-905D-096D29761A18}"/>
                </a:ext>
              </a:extLst>
            </p:cNvPr>
            <p:cNvPicPr>
              <a:picLocks noChangeAspect="1"/>
            </p:cNvPicPr>
            <p:nvPr/>
          </p:nvPicPr>
          <p:blipFill>
            <a:blip r:embed="rId7"/>
            <a:stretch>
              <a:fillRect/>
            </a:stretch>
          </p:blipFill>
          <p:spPr>
            <a:xfrm>
              <a:off x="4229308" y="3475781"/>
              <a:ext cx="736097" cy="1317227"/>
            </a:xfrm>
            <a:prstGeom prst="rect">
              <a:avLst/>
            </a:prstGeom>
          </p:spPr>
        </p:pic>
      </p:grpSp>
      <p:grpSp>
        <p:nvGrpSpPr>
          <p:cNvPr id="24" name="Group 23">
            <a:extLst>
              <a:ext uri="{FF2B5EF4-FFF2-40B4-BE49-F238E27FC236}">
                <a16:creationId xmlns:a16="http://schemas.microsoft.com/office/drawing/2014/main" id="{8B14A7EE-7946-DF41-EAD0-FCBFE57F2ED2}"/>
              </a:ext>
            </a:extLst>
          </p:cNvPr>
          <p:cNvGrpSpPr/>
          <p:nvPr/>
        </p:nvGrpSpPr>
        <p:grpSpPr>
          <a:xfrm>
            <a:off x="6461124" y="3159363"/>
            <a:ext cx="1759266" cy="1759266"/>
            <a:chOff x="6396581" y="3191831"/>
            <a:chExt cx="1759266" cy="1759266"/>
          </a:xfrm>
        </p:grpSpPr>
        <p:sp>
          <p:nvSpPr>
            <p:cNvPr id="21" name="Oval 20">
              <a:extLst>
                <a:ext uri="{FF2B5EF4-FFF2-40B4-BE49-F238E27FC236}">
                  <a16:creationId xmlns:a16="http://schemas.microsoft.com/office/drawing/2014/main" id="{6CDB5082-D616-A217-DB17-3F498B4D49C8}"/>
                </a:ext>
              </a:extLst>
            </p:cNvPr>
            <p:cNvSpPr/>
            <p:nvPr/>
          </p:nvSpPr>
          <p:spPr>
            <a:xfrm>
              <a:off x="6396581" y="3191831"/>
              <a:ext cx="1759266" cy="1759266"/>
            </a:xfrm>
            <a:prstGeom prst="ellipse">
              <a:avLst/>
            </a:prstGeom>
            <a:solidFill>
              <a:schemeClr val="bg2">
                <a:lumMod val="60000"/>
                <a:lumOff val="40000"/>
              </a:schemeClr>
            </a:solidFill>
            <a:ln w="1905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5557B108-83FB-5BE6-EAE7-C4CD95ABD76A}"/>
                </a:ext>
              </a:extLst>
            </p:cNvPr>
            <p:cNvPicPr>
              <a:picLocks noChangeAspect="1"/>
            </p:cNvPicPr>
            <p:nvPr/>
          </p:nvPicPr>
          <p:blipFill>
            <a:blip r:embed="rId8"/>
            <a:stretch>
              <a:fillRect/>
            </a:stretch>
          </p:blipFill>
          <p:spPr>
            <a:xfrm>
              <a:off x="6656297" y="3455149"/>
              <a:ext cx="1232629" cy="1232629"/>
            </a:xfrm>
            <a:prstGeom prst="rect">
              <a:avLst/>
            </a:prstGeom>
          </p:spPr>
        </p:pic>
      </p:grpSp>
    </p:spTree>
    <p:custDataLst>
      <p:tags r:id="rId1"/>
    </p:custDataLst>
    <p:extLst>
      <p:ext uri="{BB962C8B-B14F-4D97-AF65-F5344CB8AC3E}">
        <p14:creationId xmlns:p14="http://schemas.microsoft.com/office/powerpoint/2010/main" val="1296583972"/>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anim calcmode="lin" valueType="num">
                                      <p:cBhvr>
                                        <p:cTn id="18" dur="500" fill="hold"/>
                                        <p:tgtEl>
                                          <p:spTgt spid="17"/>
                                        </p:tgtEl>
                                        <p:attrNameLst>
                                          <p:attrName>ppt_x</p:attrName>
                                        </p:attrNameLst>
                                      </p:cBhvr>
                                      <p:tavLst>
                                        <p:tav tm="0">
                                          <p:val>
                                            <p:strVal val="#ppt_x"/>
                                          </p:val>
                                        </p:tav>
                                        <p:tav tm="100000">
                                          <p:val>
                                            <p:strVal val="#ppt_x"/>
                                          </p:val>
                                        </p:tav>
                                      </p:tavLst>
                                    </p:anim>
                                    <p:anim calcmode="lin" valueType="num">
                                      <p:cBhvr>
                                        <p:cTn id="19" dur="500" fill="hold"/>
                                        <p:tgtEl>
                                          <p:spTgt spid="1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anim calcmode="lin" valueType="num">
                                      <p:cBhvr>
                                        <p:cTn id="23" dur="500" fill="hold"/>
                                        <p:tgtEl>
                                          <p:spTgt spid="20"/>
                                        </p:tgtEl>
                                        <p:attrNameLst>
                                          <p:attrName>ppt_x</p:attrName>
                                        </p:attrNameLst>
                                      </p:cBhvr>
                                      <p:tavLst>
                                        <p:tav tm="0">
                                          <p:val>
                                            <p:strVal val="#ppt_x"/>
                                          </p:val>
                                        </p:tav>
                                        <p:tav tm="100000">
                                          <p:val>
                                            <p:strVal val="#ppt_x"/>
                                          </p:val>
                                        </p:tav>
                                      </p:tavLst>
                                    </p:anim>
                                    <p:anim calcmode="lin" valueType="num">
                                      <p:cBhvr>
                                        <p:cTn id="24" dur="500" fill="hold"/>
                                        <p:tgtEl>
                                          <p:spTgt spid="20"/>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anim calcmode="lin" valueType="num">
                                      <p:cBhvr>
                                        <p:cTn id="28" dur="500" fill="hold"/>
                                        <p:tgtEl>
                                          <p:spTgt spid="24"/>
                                        </p:tgtEl>
                                        <p:attrNameLst>
                                          <p:attrName>ppt_x</p:attrName>
                                        </p:attrNameLst>
                                      </p:cBhvr>
                                      <p:tavLst>
                                        <p:tav tm="0">
                                          <p:val>
                                            <p:strVal val="#ppt_x"/>
                                          </p:val>
                                        </p:tav>
                                        <p:tav tm="100000">
                                          <p:val>
                                            <p:strVal val="#ppt_x"/>
                                          </p:val>
                                        </p:tav>
                                      </p:tavLst>
                                    </p:anim>
                                    <p:anim calcmode="lin" valueType="num">
                                      <p:cBhvr>
                                        <p:cTn id="29" dur="5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589;p37">
            <a:extLst>
              <a:ext uri="{FF2B5EF4-FFF2-40B4-BE49-F238E27FC236}">
                <a16:creationId xmlns:a16="http://schemas.microsoft.com/office/drawing/2014/main" id="{9B3C5F55-FB6F-2FBC-25EB-10EAF580EAC8}"/>
              </a:ext>
            </a:extLst>
          </p:cNvPr>
          <p:cNvGrpSpPr/>
          <p:nvPr/>
        </p:nvGrpSpPr>
        <p:grpSpPr>
          <a:xfrm>
            <a:off x="658386" y="1179381"/>
            <a:ext cx="976876" cy="3753885"/>
            <a:chOff x="2542502" y="1260023"/>
            <a:chExt cx="901795" cy="3465368"/>
          </a:xfrm>
        </p:grpSpPr>
        <p:sp>
          <p:nvSpPr>
            <p:cNvPr id="3" name="Google Shape;1590;p37">
              <a:extLst>
                <a:ext uri="{FF2B5EF4-FFF2-40B4-BE49-F238E27FC236}">
                  <a16:creationId xmlns:a16="http://schemas.microsoft.com/office/drawing/2014/main" id="{DECE44F6-BF22-7DDA-83D5-8175A4DFFDB7}"/>
                </a:ext>
              </a:extLst>
            </p:cNvPr>
            <p:cNvSpPr/>
            <p:nvPr/>
          </p:nvSpPr>
          <p:spPr>
            <a:xfrm rot="10800000">
              <a:off x="2702738" y="1260023"/>
              <a:ext cx="581327" cy="3205212"/>
            </a:xfrm>
            <a:prstGeom prst="roundRect">
              <a:avLst>
                <a:gd name="adj" fmla="val 50000"/>
              </a:avLst>
            </a:prstGeom>
            <a:solidFill>
              <a:schemeClr val="accent5">
                <a:lumMod val="65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Google Shape;1591;p37">
              <a:extLst>
                <a:ext uri="{FF2B5EF4-FFF2-40B4-BE49-F238E27FC236}">
                  <a16:creationId xmlns:a16="http://schemas.microsoft.com/office/drawing/2014/main" id="{92201935-8B97-9659-B285-76C2C55DA7E0}"/>
                </a:ext>
              </a:extLst>
            </p:cNvPr>
            <p:cNvSpPr/>
            <p:nvPr/>
          </p:nvSpPr>
          <p:spPr>
            <a:xfrm rot="10800000">
              <a:off x="2542502" y="3827816"/>
              <a:ext cx="901795" cy="897575"/>
            </a:xfrm>
            <a:prstGeom prst="ellipse">
              <a:avLst/>
            </a:prstGeom>
            <a:solidFill>
              <a:schemeClr val="accent5">
                <a:lumMod val="65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Google Shape;1592;p37">
              <a:extLst>
                <a:ext uri="{FF2B5EF4-FFF2-40B4-BE49-F238E27FC236}">
                  <a16:creationId xmlns:a16="http://schemas.microsoft.com/office/drawing/2014/main" id="{0F60281C-5065-9AAE-1A5C-710475BD8F4D}"/>
                </a:ext>
              </a:extLst>
            </p:cNvPr>
            <p:cNvSpPr/>
            <p:nvPr/>
          </p:nvSpPr>
          <p:spPr>
            <a:xfrm>
              <a:off x="2839450" y="1412945"/>
              <a:ext cx="307800" cy="2756700"/>
            </a:xfrm>
            <a:prstGeom prst="round2SameRect">
              <a:avLst>
                <a:gd name="adj1" fmla="val 50000"/>
                <a:gd name="adj2" fmla="val 0"/>
              </a:avLst>
            </a:pr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Google Shape;1593;p37">
              <a:extLst>
                <a:ext uri="{FF2B5EF4-FFF2-40B4-BE49-F238E27FC236}">
                  <a16:creationId xmlns:a16="http://schemas.microsoft.com/office/drawing/2014/main" id="{F4BAF471-DE54-BD47-6867-29B12A6586BB}"/>
                </a:ext>
              </a:extLst>
            </p:cNvPr>
            <p:cNvSpPr/>
            <p:nvPr/>
          </p:nvSpPr>
          <p:spPr>
            <a:xfrm>
              <a:off x="2839450" y="2034600"/>
              <a:ext cx="307800" cy="2134800"/>
            </a:xfrm>
            <a:prstGeom prst="round2SameRect">
              <a:avLst>
                <a:gd name="adj1" fmla="val 50000"/>
                <a:gd name="adj2" fmla="val 0"/>
              </a:avLst>
            </a:prstGeom>
            <a:solidFill>
              <a:srgbClr val="EC3A3B"/>
            </a:solidFill>
            <a:ln>
              <a:noFill/>
            </a:ln>
          </p:spPr>
          <p:txBody>
            <a:bodyPr spcFirstLastPara="1" vert="vert270"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chemeClr val="accent4"/>
                  </a:solidFill>
                  <a:effectLst/>
                  <a:uLnTx/>
                  <a:uFillTx/>
                </a:rPr>
                <a:t>Nhiệt</a:t>
              </a:r>
              <a:r>
                <a:rPr kumimoji="0" lang="en-US" sz="2000" b="1" i="0" u="none" strike="noStrike" kern="0" cap="none" spc="0" normalizeH="0" baseline="0" noProof="0" dirty="0">
                  <a:ln>
                    <a:noFill/>
                  </a:ln>
                  <a:solidFill>
                    <a:schemeClr val="accent4"/>
                  </a:solidFill>
                  <a:effectLst/>
                  <a:uLnTx/>
                  <a:uFillTx/>
                </a:rPr>
                <a:t> </a:t>
              </a:r>
              <a:r>
                <a:rPr kumimoji="0" lang="en-US" sz="2000" b="1" i="0" u="none" strike="noStrike" kern="0" cap="none" spc="0" normalizeH="0" baseline="0" noProof="0" dirty="0" err="1">
                  <a:ln>
                    <a:noFill/>
                  </a:ln>
                  <a:solidFill>
                    <a:schemeClr val="accent4"/>
                  </a:solidFill>
                  <a:effectLst/>
                  <a:uLnTx/>
                  <a:uFillTx/>
                </a:rPr>
                <a:t>kế</a:t>
              </a:r>
              <a:r>
                <a:rPr kumimoji="0" lang="en-US" sz="2000" b="1" i="0" u="none" strike="noStrike" kern="0" cap="none" spc="0" normalizeH="0" baseline="0" noProof="0" dirty="0">
                  <a:ln>
                    <a:noFill/>
                  </a:ln>
                  <a:solidFill>
                    <a:schemeClr val="accent4"/>
                  </a:solidFill>
                  <a:effectLst/>
                  <a:uLnTx/>
                  <a:uFillTx/>
                </a:rPr>
                <a:t> </a:t>
              </a:r>
              <a:endParaRPr kumimoji="0" sz="2000" b="1" i="0" u="none" strike="noStrike" kern="0" cap="none" spc="0" normalizeH="0" baseline="0" noProof="0" dirty="0">
                <a:ln>
                  <a:noFill/>
                </a:ln>
                <a:solidFill>
                  <a:schemeClr val="accent4"/>
                </a:solidFill>
                <a:effectLst/>
                <a:uLnTx/>
                <a:uFillTx/>
              </a:endParaRPr>
            </a:p>
          </p:txBody>
        </p:sp>
        <p:sp>
          <p:nvSpPr>
            <p:cNvPr id="7" name="Google Shape;1594;p37">
              <a:extLst>
                <a:ext uri="{FF2B5EF4-FFF2-40B4-BE49-F238E27FC236}">
                  <a16:creationId xmlns:a16="http://schemas.microsoft.com/office/drawing/2014/main" id="{42FA74B3-4990-AE83-A999-3EF128FEEB9C}"/>
                </a:ext>
              </a:extLst>
            </p:cNvPr>
            <p:cNvSpPr/>
            <p:nvPr/>
          </p:nvSpPr>
          <p:spPr>
            <a:xfrm>
              <a:off x="2679355" y="3960491"/>
              <a:ext cx="628200" cy="632100"/>
            </a:xfrm>
            <a:prstGeom prst="ellipse">
              <a:avLst/>
            </a:prstGeom>
            <a:solidFill>
              <a:srgbClr val="EC3A3B"/>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Pts val="1100"/>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grpSp>
      <p:grpSp>
        <p:nvGrpSpPr>
          <p:cNvPr id="11" name="Group 10">
            <a:extLst>
              <a:ext uri="{FF2B5EF4-FFF2-40B4-BE49-F238E27FC236}">
                <a16:creationId xmlns:a16="http://schemas.microsoft.com/office/drawing/2014/main" id="{655E10B1-7892-96E0-45A9-88B4E0A1F5CF}"/>
              </a:ext>
            </a:extLst>
          </p:cNvPr>
          <p:cNvGrpSpPr/>
          <p:nvPr/>
        </p:nvGrpSpPr>
        <p:grpSpPr>
          <a:xfrm>
            <a:off x="3567222" y="254738"/>
            <a:ext cx="1855383" cy="1023180"/>
            <a:chOff x="3455582" y="381437"/>
            <a:chExt cx="2009554" cy="1104807"/>
          </a:xfrm>
        </p:grpSpPr>
        <p:pic>
          <p:nvPicPr>
            <p:cNvPr id="12" name="Picture 11">
              <a:extLst>
                <a:ext uri="{FF2B5EF4-FFF2-40B4-BE49-F238E27FC236}">
                  <a16:creationId xmlns:a16="http://schemas.microsoft.com/office/drawing/2014/main" id="{16C409AD-07CB-A68D-51DB-74C552EE7354}"/>
                </a:ext>
              </a:extLst>
            </p:cNvPr>
            <p:cNvPicPr>
              <a:picLocks noChangeAspect="1"/>
            </p:cNvPicPr>
            <p:nvPr/>
          </p:nvPicPr>
          <p:blipFill>
            <a:blip r:embed="rId4"/>
            <a:stretch>
              <a:fillRect/>
            </a:stretch>
          </p:blipFill>
          <p:spPr>
            <a:xfrm>
              <a:off x="3455582" y="381437"/>
              <a:ext cx="2009554" cy="1104807"/>
            </a:xfrm>
            <a:prstGeom prst="rect">
              <a:avLst/>
            </a:prstGeom>
          </p:spPr>
        </p:pic>
        <p:sp>
          <p:nvSpPr>
            <p:cNvPr id="13" name="TextBox 12">
              <a:extLst>
                <a:ext uri="{FF2B5EF4-FFF2-40B4-BE49-F238E27FC236}">
                  <a16:creationId xmlns:a16="http://schemas.microsoft.com/office/drawing/2014/main" id="{2F0AEE69-8792-CCD4-4A89-1C7FD186F007}"/>
                </a:ext>
              </a:extLst>
            </p:cNvPr>
            <p:cNvSpPr txBox="1"/>
            <p:nvPr/>
          </p:nvSpPr>
          <p:spPr>
            <a:xfrm>
              <a:off x="3502697" y="559316"/>
              <a:ext cx="1915323" cy="461665"/>
            </a:xfrm>
            <a:prstGeom prst="rect">
              <a:avLst/>
            </a:prstGeom>
            <a:noFill/>
          </p:spPr>
          <p:txBody>
            <a:bodyPr wrap="square" rtlCol="0">
              <a:spAutoFit/>
            </a:bodyPr>
            <a:lstStyle/>
            <a:p>
              <a:pPr algn="ctr"/>
              <a:r>
                <a:rPr lang="en-US" sz="2400" b="1" dirty="0">
                  <a:solidFill>
                    <a:schemeClr val="accent2">
                      <a:lumMod val="50000"/>
                    </a:schemeClr>
                  </a:solidFill>
                </a:rPr>
                <a:t>GHI NHỚ</a:t>
              </a:r>
            </a:p>
          </p:txBody>
        </p:sp>
      </p:grpSp>
      <p:grpSp>
        <p:nvGrpSpPr>
          <p:cNvPr id="17" name="Group 16">
            <a:extLst>
              <a:ext uri="{FF2B5EF4-FFF2-40B4-BE49-F238E27FC236}">
                <a16:creationId xmlns:a16="http://schemas.microsoft.com/office/drawing/2014/main" id="{3CCDABE7-08C5-1D64-4DD7-EE8E4AB636F4}"/>
              </a:ext>
            </a:extLst>
          </p:cNvPr>
          <p:cNvGrpSpPr/>
          <p:nvPr/>
        </p:nvGrpSpPr>
        <p:grpSpPr>
          <a:xfrm>
            <a:off x="1786270" y="1508049"/>
            <a:ext cx="5259104" cy="496996"/>
            <a:chOff x="1786270" y="1508049"/>
            <a:chExt cx="5259104" cy="496996"/>
          </a:xfrm>
        </p:grpSpPr>
        <p:sp>
          <p:nvSpPr>
            <p:cNvPr id="8" name="TextBox 7">
              <a:extLst>
                <a:ext uri="{FF2B5EF4-FFF2-40B4-BE49-F238E27FC236}">
                  <a16:creationId xmlns:a16="http://schemas.microsoft.com/office/drawing/2014/main" id="{FA30260F-7C27-404B-C52E-7564D72F44F9}"/>
                </a:ext>
              </a:extLst>
            </p:cNvPr>
            <p:cNvSpPr txBox="1"/>
            <p:nvPr/>
          </p:nvSpPr>
          <p:spPr>
            <a:xfrm>
              <a:off x="2098625" y="1508049"/>
              <a:ext cx="4946749" cy="496996"/>
            </a:xfrm>
            <a:prstGeom prst="rect">
              <a:avLst/>
            </a:prstGeom>
            <a:noFill/>
          </p:spPr>
          <p:txBody>
            <a:bodyPr wrap="square">
              <a:spAutoFit/>
            </a:bodyPr>
            <a:lstStyle/>
            <a:p>
              <a:pPr algn="just">
                <a:lnSpc>
                  <a:spcPct val="150000"/>
                </a:lnSpc>
              </a:pPr>
              <a:r>
                <a:rPr lang="en-US" sz="2000" dirty="0" err="1"/>
                <a:t>Là</a:t>
              </a:r>
              <a:r>
                <a:rPr lang="en-US" sz="2000" dirty="0"/>
                <a:t> </a:t>
              </a:r>
              <a:r>
                <a:rPr lang="en-US" sz="2000" dirty="0" err="1"/>
                <a:t>thiết</a:t>
              </a:r>
              <a:r>
                <a:rPr lang="en-US" sz="2000" dirty="0"/>
                <a:t> </a:t>
              </a:r>
              <a:r>
                <a:rPr lang="en-US" sz="2000" dirty="0" err="1"/>
                <a:t>bị</a:t>
              </a:r>
              <a:r>
                <a:rPr lang="en-US" sz="2000" dirty="0"/>
                <a:t> </a:t>
              </a:r>
              <a:r>
                <a:rPr lang="en-US" sz="2000" dirty="0" err="1"/>
                <a:t>dùng</a:t>
              </a:r>
              <a:r>
                <a:rPr lang="en-US" sz="2000" dirty="0"/>
                <a:t> </a:t>
              </a:r>
              <a:r>
                <a:rPr lang="en-US" sz="2000" dirty="0" err="1"/>
                <a:t>để</a:t>
              </a:r>
              <a:r>
                <a:rPr lang="en-US" sz="2000" dirty="0"/>
                <a:t> </a:t>
              </a:r>
              <a:r>
                <a:rPr lang="en-US" sz="2000" dirty="0" err="1"/>
                <a:t>đo</a:t>
              </a:r>
              <a:r>
                <a:rPr lang="en-US" sz="2000" dirty="0"/>
                <a:t> </a:t>
              </a:r>
              <a:r>
                <a:rPr lang="en-US" sz="2000" dirty="0" err="1"/>
                <a:t>nhiệt</a:t>
              </a:r>
              <a:r>
                <a:rPr lang="en-US" sz="2000" dirty="0"/>
                <a:t> </a:t>
              </a:r>
              <a:r>
                <a:rPr lang="en-US" sz="2000" dirty="0" err="1"/>
                <a:t>độ</a:t>
              </a:r>
              <a:r>
                <a:rPr lang="en-US" sz="2000" dirty="0"/>
                <a:t>.</a:t>
              </a:r>
            </a:p>
          </p:txBody>
        </p:sp>
        <p:sp>
          <p:nvSpPr>
            <p:cNvPr id="14" name="Oval 13">
              <a:extLst>
                <a:ext uri="{FF2B5EF4-FFF2-40B4-BE49-F238E27FC236}">
                  <a16:creationId xmlns:a16="http://schemas.microsoft.com/office/drawing/2014/main" id="{2C79C94D-5A7B-5D16-EE30-094BB9492020}"/>
                </a:ext>
              </a:extLst>
            </p:cNvPr>
            <p:cNvSpPr/>
            <p:nvPr/>
          </p:nvSpPr>
          <p:spPr>
            <a:xfrm>
              <a:off x="1786270" y="1745103"/>
              <a:ext cx="164148" cy="164148"/>
            </a:xfrm>
            <a:prstGeom prst="ellipse">
              <a:avLst/>
            </a:prstGeom>
            <a:solidFill>
              <a:srgbClr val="90BE6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6F38177D-EB84-610A-848B-E814508B4A3E}"/>
              </a:ext>
            </a:extLst>
          </p:cNvPr>
          <p:cNvGrpSpPr/>
          <p:nvPr/>
        </p:nvGrpSpPr>
        <p:grpSpPr>
          <a:xfrm>
            <a:off x="1809209" y="2235176"/>
            <a:ext cx="6778878" cy="1420325"/>
            <a:chOff x="1809209" y="2235176"/>
            <a:chExt cx="6778878" cy="1420325"/>
          </a:xfrm>
        </p:grpSpPr>
        <p:sp>
          <p:nvSpPr>
            <p:cNvPr id="9" name="TextBox 8">
              <a:extLst>
                <a:ext uri="{FF2B5EF4-FFF2-40B4-BE49-F238E27FC236}">
                  <a16:creationId xmlns:a16="http://schemas.microsoft.com/office/drawing/2014/main" id="{C80900E3-24E8-E8F3-9E44-951C3414EA2B}"/>
                </a:ext>
              </a:extLst>
            </p:cNvPr>
            <p:cNvSpPr txBox="1"/>
            <p:nvPr/>
          </p:nvSpPr>
          <p:spPr>
            <a:xfrm>
              <a:off x="2098625" y="2235176"/>
              <a:ext cx="6489462" cy="1420325"/>
            </a:xfrm>
            <a:prstGeom prst="rect">
              <a:avLst/>
            </a:prstGeom>
            <a:noFill/>
          </p:spPr>
          <p:txBody>
            <a:bodyPr wrap="square">
              <a:spAutoFit/>
            </a:bodyPr>
            <a:lstStyle/>
            <a:p>
              <a:pPr marL="0" marR="0" algn="just">
                <a:lnSpc>
                  <a:spcPct val="150000"/>
                </a:lnSpc>
                <a:spcBef>
                  <a:spcPts val="0"/>
                </a:spcBef>
                <a:spcAft>
                  <a:spcPts val="800"/>
                </a:spcAft>
              </a:pPr>
              <a:r>
                <a:rPr lang="en-US" sz="2000" dirty="0" err="1">
                  <a:latin typeface="Arial" panose="020B0604020202020204" pitchFamily="34" charset="0"/>
                  <a:ea typeface="Times New Roman" panose="02020603050405020304" pitchFamily="18" charset="0"/>
                  <a:cs typeface="Arial" panose="020B0604020202020204" pitchFamily="34" charset="0"/>
                </a:rPr>
                <a:t>Được</a:t>
              </a:r>
              <a:r>
                <a:rPr lang="en-US" sz="2000" dirty="0">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chế</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tạo</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dựa</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trên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một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tính</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chất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vật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lí</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phụ</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thuộc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vào</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chất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vật</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liệu</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linh</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kiện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điện</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tử</a:t>
              </a:r>
              <a:r>
                <a:rPr lang="en-US" sz="2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5" name="Oval 14">
              <a:extLst>
                <a:ext uri="{FF2B5EF4-FFF2-40B4-BE49-F238E27FC236}">
                  <a16:creationId xmlns:a16="http://schemas.microsoft.com/office/drawing/2014/main" id="{58D4E446-96E6-6CE9-DC76-64ACE0AE729E}"/>
                </a:ext>
              </a:extLst>
            </p:cNvPr>
            <p:cNvSpPr/>
            <p:nvPr/>
          </p:nvSpPr>
          <p:spPr>
            <a:xfrm>
              <a:off x="1809209" y="2892176"/>
              <a:ext cx="164148" cy="164148"/>
            </a:xfrm>
            <a:prstGeom prst="ellipse">
              <a:avLst/>
            </a:prstGeom>
            <a:solidFill>
              <a:srgbClr val="F896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A03A7312-1403-5C13-E29C-8BFC5F93837A}"/>
              </a:ext>
            </a:extLst>
          </p:cNvPr>
          <p:cNvGrpSpPr/>
          <p:nvPr/>
        </p:nvGrpSpPr>
        <p:grpSpPr>
          <a:xfrm>
            <a:off x="1786270" y="3835611"/>
            <a:ext cx="6801817" cy="958660"/>
            <a:chOff x="1786270" y="3835611"/>
            <a:chExt cx="6801817" cy="958660"/>
          </a:xfrm>
        </p:grpSpPr>
        <p:sp>
          <p:nvSpPr>
            <p:cNvPr id="10" name="TextBox 9">
              <a:extLst>
                <a:ext uri="{FF2B5EF4-FFF2-40B4-BE49-F238E27FC236}">
                  <a16:creationId xmlns:a16="http://schemas.microsoft.com/office/drawing/2014/main" id="{BE413E31-6C05-CD22-CE96-411A6AEB12B1}"/>
                </a:ext>
              </a:extLst>
            </p:cNvPr>
            <p:cNvSpPr txBox="1"/>
            <p:nvPr/>
          </p:nvSpPr>
          <p:spPr>
            <a:xfrm>
              <a:off x="2098625" y="3835611"/>
              <a:ext cx="6489462" cy="958660"/>
            </a:xfrm>
            <a:prstGeom prst="rect">
              <a:avLst/>
            </a:prstGeom>
            <a:noFill/>
          </p:spPr>
          <p:txBody>
            <a:bodyPr wrap="square">
              <a:spAutoFit/>
            </a:bodyPr>
            <a:lstStyle/>
            <a:p>
              <a:pPr algn="just">
                <a:lnSpc>
                  <a:spcPct val="150000"/>
                </a:lnSpc>
              </a:pPr>
              <a:r>
                <a:rPr lang="vi-VN" sz="2000" dirty="0"/>
                <a:t>Tính chất vật lí được sử dụng nhiều trong việc chế tạo nhiệt kế là sự nở vì nhiệt.</a:t>
              </a:r>
              <a:endParaRPr lang="en-US" sz="2000" dirty="0"/>
            </a:p>
          </p:txBody>
        </p:sp>
        <p:sp>
          <p:nvSpPr>
            <p:cNvPr id="16" name="Oval 15">
              <a:extLst>
                <a:ext uri="{FF2B5EF4-FFF2-40B4-BE49-F238E27FC236}">
                  <a16:creationId xmlns:a16="http://schemas.microsoft.com/office/drawing/2014/main" id="{53B58BDC-963A-2413-72B5-85118CFF30A7}"/>
                </a:ext>
              </a:extLst>
            </p:cNvPr>
            <p:cNvSpPr/>
            <p:nvPr/>
          </p:nvSpPr>
          <p:spPr>
            <a:xfrm>
              <a:off x="1786270" y="4259659"/>
              <a:ext cx="164148" cy="164148"/>
            </a:xfrm>
            <a:prstGeom prst="ellipse">
              <a:avLst/>
            </a:prstGeom>
            <a:solidFill>
              <a:srgbClr val="5775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577590"/>
                </a:solidFill>
              </a:endParaRPr>
            </a:p>
          </p:txBody>
        </p:sp>
      </p:grpSp>
    </p:spTree>
    <p:custDataLst>
      <p:tags r:id="rId1"/>
    </p:custDataLst>
    <p:extLst>
      <p:ext uri="{BB962C8B-B14F-4D97-AF65-F5344CB8AC3E}">
        <p14:creationId xmlns:p14="http://schemas.microsoft.com/office/powerpoint/2010/main" val="630326816"/>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left)">
                                      <p:cBhvr>
                                        <p:cTn id="2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8">
            <a:extLst>
              <a:ext uri="{FF2B5EF4-FFF2-40B4-BE49-F238E27FC236}">
                <a16:creationId xmlns:a16="http://schemas.microsoft.com/office/drawing/2014/main" id="{A19ECB77-B032-4E88-B15F-FDAE0101D1A8}"/>
              </a:ext>
            </a:extLst>
          </p:cNvPr>
          <p:cNvSpPr txBox="1"/>
          <p:nvPr/>
        </p:nvSpPr>
        <p:spPr>
          <a:xfrm>
            <a:off x="2271768" y="348636"/>
            <a:ext cx="4600463" cy="478144"/>
          </a:xfrm>
          <a:prstGeom prst="rect">
            <a:avLst/>
          </a:prstGeom>
        </p:spPr>
        <p:txBody>
          <a:bodyPr wrap="square" lIns="0" tIns="0" rIns="0" bIns="0" rtlCol="0" anchor="t">
            <a:spAutoFit/>
          </a:bodyPr>
          <a:lstStyle/>
          <a:p>
            <a:pPr algn="ctr" defTabSz="457223">
              <a:lnSpc>
                <a:spcPts val="4001"/>
              </a:lnSpc>
              <a:spcBef>
                <a:spcPct val="0"/>
              </a:spcBef>
              <a:buClrTx/>
            </a:pPr>
            <a:r>
              <a:rPr lang="en-US" sz="3200" b="1" kern="1200" spc="-40" dirty="0">
                <a:solidFill>
                  <a:schemeClr val="accent1">
                    <a:lumMod val="50000"/>
                  </a:schemeClr>
                </a:solidFill>
                <a:latin typeface="Arial" panose="020B0604020202020204" pitchFamily="34" charset="0"/>
                <a:ea typeface="+mn-ea"/>
                <a:cs typeface="Arial" panose="020B0604020202020204" pitchFamily="34" charset="0"/>
              </a:rPr>
              <a:t>LUYỆN TẬP</a:t>
            </a:r>
          </a:p>
        </p:txBody>
      </p:sp>
      <p:pic>
        <p:nvPicPr>
          <p:cNvPr id="14" name="Audio 13">
            <a:hlinkClick r:id="" action="ppaction://media"/>
            <a:extLst>
              <a:ext uri="{FF2B5EF4-FFF2-40B4-BE49-F238E27FC236}">
                <a16:creationId xmlns:a16="http://schemas.microsoft.com/office/drawing/2014/main" id="{F5187994-47E6-42C3-A149-EDDDC598A085}"/>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04238" y="4503738"/>
            <a:ext cx="487362" cy="487362"/>
          </a:xfrm>
          <a:prstGeom prst="rect">
            <a:avLst/>
          </a:prstGeom>
        </p:spPr>
      </p:pic>
    </p:spTree>
    <p:custDataLst>
      <p:tags r:id="rId1"/>
    </p:custDataLst>
    <p:extLst>
      <p:ext uri="{BB962C8B-B14F-4D97-AF65-F5344CB8AC3E}">
        <p14:creationId xmlns:p14="http://schemas.microsoft.com/office/powerpoint/2010/main" val="457338445"/>
      </p:ext>
    </p:extLst>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14"/>
                </p:tgtEl>
              </p:cMediaNode>
            </p:audio>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5" name="Google Shape;48;p15">
            <a:extLst>
              <a:ext uri="{FF2B5EF4-FFF2-40B4-BE49-F238E27FC236}">
                <a16:creationId xmlns:a16="http://schemas.microsoft.com/office/drawing/2014/main" id="{68667155-ECA7-1A6C-6533-38724FE9B12A}"/>
              </a:ext>
            </a:extLst>
          </p:cNvPr>
          <p:cNvGrpSpPr/>
          <p:nvPr/>
        </p:nvGrpSpPr>
        <p:grpSpPr>
          <a:xfrm>
            <a:off x="457315" y="797983"/>
            <a:ext cx="8229370" cy="3438547"/>
            <a:chOff x="457456" y="852702"/>
            <a:chExt cx="8229370" cy="3438547"/>
          </a:xfrm>
        </p:grpSpPr>
        <p:grpSp>
          <p:nvGrpSpPr>
            <p:cNvPr id="36" name="Google Shape;49;p15">
              <a:extLst>
                <a:ext uri="{FF2B5EF4-FFF2-40B4-BE49-F238E27FC236}">
                  <a16:creationId xmlns:a16="http://schemas.microsoft.com/office/drawing/2014/main" id="{27517CA3-48B5-15AF-C43F-577D4444E055}"/>
                </a:ext>
              </a:extLst>
            </p:cNvPr>
            <p:cNvGrpSpPr/>
            <p:nvPr/>
          </p:nvGrpSpPr>
          <p:grpSpPr>
            <a:xfrm>
              <a:off x="1821925" y="1018732"/>
              <a:ext cx="6864900" cy="728700"/>
              <a:chOff x="1821925" y="1464588"/>
              <a:chExt cx="6864900" cy="728700"/>
            </a:xfrm>
          </p:grpSpPr>
          <p:sp>
            <p:nvSpPr>
              <p:cNvPr id="55" name="Google Shape;50;p15">
                <a:extLst>
                  <a:ext uri="{FF2B5EF4-FFF2-40B4-BE49-F238E27FC236}">
                    <a16:creationId xmlns:a16="http://schemas.microsoft.com/office/drawing/2014/main" id="{C4DDE5E1-5696-BA00-EB88-005D6C8C274C}"/>
                  </a:ext>
                </a:extLst>
              </p:cNvPr>
              <p:cNvSpPr/>
              <p:nvPr/>
            </p:nvSpPr>
            <p:spPr>
              <a:xfrm>
                <a:off x="1821925" y="1464588"/>
                <a:ext cx="6864900" cy="728700"/>
              </a:xfrm>
              <a:prstGeom prst="roundRect">
                <a:avLst>
                  <a:gd name="adj" fmla="val 24702"/>
                </a:avLst>
              </a:prstGeom>
              <a:solidFill>
                <a:schemeClr val="accent4">
                  <a:lumMod val="75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51;p15">
                <a:extLst>
                  <a:ext uri="{FF2B5EF4-FFF2-40B4-BE49-F238E27FC236}">
                    <a16:creationId xmlns:a16="http://schemas.microsoft.com/office/drawing/2014/main" id="{DB29AEE0-A820-ED68-275C-FEFD39D32520}"/>
                  </a:ext>
                </a:extLst>
              </p:cNvPr>
              <p:cNvSpPr/>
              <p:nvPr/>
            </p:nvSpPr>
            <p:spPr>
              <a:xfrm>
                <a:off x="7306440" y="1521288"/>
                <a:ext cx="616800" cy="615300"/>
              </a:xfrm>
              <a:prstGeom prst="rect">
                <a:avLst/>
              </a:prstGeom>
              <a:solidFill>
                <a:srgbClr val="F3722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52;p15">
                <a:extLst>
                  <a:ext uri="{FF2B5EF4-FFF2-40B4-BE49-F238E27FC236}">
                    <a16:creationId xmlns:a16="http://schemas.microsoft.com/office/drawing/2014/main" id="{D38FD0D1-25FE-F6AF-238D-BF4A5AB18D7A}"/>
                  </a:ext>
                </a:extLst>
              </p:cNvPr>
              <p:cNvSpPr/>
              <p:nvPr/>
            </p:nvSpPr>
            <p:spPr>
              <a:xfrm rot="5400000">
                <a:off x="7998868" y="1521288"/>
                <a:ext cx="616800" cy="615300"/>
              </a:xfrm>
              <a:prstGeom prst="round2SameRect">
                <a:avLst>
                  <a:gd name="adj1" fmla="val 17792"/>
                  <a:gd name="adj2" fmla="val 0"/>
                </a:avLst>
              </a:prstGeom>
              <a:solidFill>
                <a:srgbClr val="F941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Google Shape;53;p15">
                <a:extLst>
                  <a:ext uri="{FF2B5EF4-FFF2-40B4-BE49-F238E27FC236}">
                    <a16:creationId xmlns:a16="http://schemas.microsoft.com/office/drawing/2014/main" id="{7DC5A5F3-7009-6BE5-E343-C326B5902C6A}"/>
                  </a:ext>
                </a:extLst>
              </p:cNvPr>
              <p:cNvSpPr/>
              <p:nvPr/>
            </p:nvSpPr>
            <p:spPr>
              <a:xfrm>
                <a:off x="6613262" y="1521288"/>
                <a:ext cx="616800" cy="615300"/>
              </a:xfrm>
              <a:prstGeom prst="rect">
                <a:avLst/>
              </a:prstGeom>
              <a:solidFill>
                <a:srgbClr val="F8961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Google Shape;54;p15">
                <a:extLst>
                  <a:ext uri="{FF2B5EF4-FFF2-40B4-BE49-F238E27FC236}">
                    <a16:creationId xmlns:a16="http://schemas.microsoft.com/office/drawing/2014/main" id="{BAF41C05-F61A-9E02-DCB4-81B49558B500}"/>
                  </a:ext>
                </a:extLst>
              </p:cNvPr>
              <p:cNvSpPr/>
              <p:nvPr/>
            </p:nvSpPr>
            <p:spPr>
              <a:xfrm>
                <a:off x="5920084" y="1521288"/>
                <a:ext cx="616800" cy="615300"/>
              </a:xfrm>
              <a:prstGeom prst="rect">
                <a:avLst/>
              </a:prstGeom>
              <a:solidFill>
                <a:srgbClr val="F9C74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Google Shape;55;p15">
                <a:extLst>
                  <a:ext uri="{FF2B5EF4-FFF2-40B4-BE49-F238E27FC236}">
                    <a16:creationId xmlns:a16="http://schemas.microsoft.com/office/drawing/2014/main" id="{34BD8FD4-5A57-3511-EC5E-7AAD22F09689}"/>
                  </a:ext>
                </a:extLst>
              </p:cNvPr>
              <p:cNvSpPr/>
              <p:nvPr/>
            </p:nvSpPr>
            <p:spPr>
              <a:xfrm>
                <a:off x="5226905" y="1521288"/>
                <a:ext cx="616800" cy="615300"/>
              </a:xfrm>
              <a:prstGeom prst="rect">
                <a:avLst/>
              </a:prstGeom>
              <a:solidFill>
                <a:srgbClr val="90BE6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Google Shape;56;p15">
                <a:extLst>
                  <a:ext uri="{FF2B5EF4-FFF2-40B4-BE49-F238E27FC236}">
                    <a16:creationId xmlns:a16="http://schemas.microsoft.com/office/drawing/2014/main" id="{1DCC0E01-3B6A-1C69-DF2B-2C0C00E2E079}"/>
                  </a:ext>
                </a:extLst>
              </p:cNvPr>
              <p:cNvSpPr/>
              <p:nvPr/>
            </p:nvSpPr>
            <p:spPr>
              <a:xfrm>
                <a:off x="4533727" y="1521288"/>
                <a:ext cx="616800" cy="615300"/>
              </a:xfrm>
              <a:prstGeom prst="rect">
                <a:avLst/>
              </a:prstGeom>
              <a:solidFill>
                <a:srgbClr val="43AA8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Google Shape;57;p15">
                <a:extLst>
                  <a:ext uri="{FF2B5EF4-FFF2-40B4-BE49-F238E27FC236}">
                    <a16:creationId xmlns:a16="http://schemas.microsoft.com/office/drawing/2014/main" id="{7919272B-23DD-5293-7F99-9794804D8622}"/>
                  </a:ext>
                </a:extLst>
              </p:cNvPr>
              <p:cNvSpPr/>
              <p:nvPr/>
            </p:nvSpPr>
            <p:spPr>
              <a:xfrm>
                <a:off x="3840549" y="1521288"/>
                <a:ext cx="616800" cy="615300"/>
              </a:xfrm>
              <a:prstGeom prst="rect">
                <a:avLst/>
              </a:prstGeom>
              <a:solidFill>
                <a:srgbClr val="5775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Google Shape;58;p15">
                <a:extLst>
                  <a:ext uri="{FF2B5EF4-FFF2-40B4-BE49-F238E27FC236}">
                    <a16:creationId xmlns:a16="http://schemas.microsoft.com/office/drawing/2014/main" id="{F680FFC9-7AAF-7963-6310-CBEC33D3282A}"/>
                  </a:ext>
                </a:extLst>
              </p:cNvPr>
              <p:cNvSpPr/>
              <p:nvPr/>
            </p:nvSpPr>
            <p:spPr>
              <a:xfrm>
                <a:off x="3147371" y="1521288"/>
                <a:ext cx="616800" cy="615300"/>
              </a:xfrm>
              <a:prstGeom prst="rect">
                <a:avLst/>
              </a:prstGeom>
              <a:solidFill>
                <a:srgbClr val="9FC6E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4" name="Google Shape;59;p15">
                <a:extLst>
                  <a:ext uri="{FF2B5EF4-FFF2-40B4-BE49-F238E27FC236}">
                    <a16:creationId xmlns:a16="http://schemas.microsoft.com/office/drawing/2014/main" id="{C43AB0D7-D3D9-54B2-0270-564930DEEE41}"/>
                  </a:ext>
                </a:extLst>
              </p:cNvPr>
              <p:cNvSpPr/>
              <p:nvPr/>
            </p:nvSpPr>
            <p:spPr>
              <a:xfrm>
                <a:off x="2454193" y="1521288"/>
                <a:ext cx="616800" cy="615300"/>
              </a:xfrm>
              <a:prstGeom prst="rect">
                <a:avLst/>
              </a:prstGeom>
              <a:solidFill>
                <a:srgbClr val="CCDC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37" name="Google Shape;60;p15">
              <a:extLst>
                <a:ext uri="{FF2B5EF4-FFF2-40B4-BE49-F238E27FC236}">
                  <a16:creationId xmlns:a16="http://schemas.microsoft.com/office/drawing/2014/main" id="{55D2C434-BCCF-EBE9-8E7B-CB546087B726}"/>
                </a:ext>
              </a:extLst>
            </p:cNvPr>
            <p:cNvGrpSpPr/>
            <p:nvPr/>
          </p:nvGrpSpPr>
          <p:grpSpPr>
            <a:xfrm>
              <a:off x="457456" y="852702"/>
              <a:ext cx="2036318" cy="3438547"/>
              <a:chOff x="457456" y="1298557"/>
              <a:chExt cx="2036318" cy="3438547"/>
            </a:xfrm>
          </p:grpSpPr>
          <p:sp>
            <p:nvSpPr>
              <p:cNvPr id="38" name="Google Shape;61;p15">
                <a:extLst>
                  <a:ext uri="{FF2B5EF4-FFF2-40B4-BE49-F238E27FC236}">
                    <a16:creationId xmlns:a16="http://schemas.microsoft.com/office/drawing/2014/main" id="{AEAE3606-E6C8-B842-D286-121995F8CE30}"/>
                  </a:ext>
                </a:extLst>
              </p:cNvPr>
              <p:cNvSpPr/>
              <p:nvPr/>
            </p:nvSpPr>
            <p:spPr>
              <a:xfrm>
                <a:off x="544562" y="1298557"/>
                <a:ext cx="1949212" cy="3438547"/>
              </a:xfrm>
              <a:custGeom>
                <a:avLst/>
                <a:gdLst/>
                <a:ahLst/>
                <a:cxnLst/>
                <a:rect l="l" t="t" r="r" b="b"/>
                <a:pathLst>
                  <a:path w="82550" h="145624" extrusionOk="0">
                    <a:moveTo>
                      <a:pt x="3431" y="1"/>
                    </a:moveTo>
                    <a:cubicBezTo>
                      <a:pt x="1550" y="1"/>
                      <a:pt x="0" y="1550"/>
                      <a:pt x="0" y="3468"/>
                    </a:cubicBezTo>
                    <a:lnTo>
                      <a:pt x="0" y="41644"/>
                    </a:lnTo>
                    <a:cubicBezTo>
                      <a:pt x="0" y="43525"/>
                      <a:pt x="1550" y="45074"/>
                      <a:pt x="3431" y="45074"/>
                    </a:cubicBezTo>
                    <a:cubicBezTo>
                      <a:pt x="3431" y="45074"/>
                      <a:pt x="10808" y="50939"/>
                      <a:pt x="10550" y="60418"/>
                    </a:cubicBezTo>
                    <a:cubicBezTo>
                      <a:pt x="10254" y="69935"/>
                      <a:pt x="5828" y="84320"/>
                      <a:pt x="3431" y="101287"/>
                    </a:cubicBezTo>
                    <a:cubicBezTo>
                      <a:pt x="1365" y="116041"/>
                      <a:pt x="8004" y="138504"/>
                      <a:pt x="9812" y="144259"/>
                    </a:cubicBezTo>
                    <a:lnTo>
                      <a:pt x="9812" y="144295"/>
                    </a:lnTo>
                    <a:cubicBezTo>
                      <a:pt x="9849" y="144369"/>
                      <a:pt x="9849" y="144443"/>
                      <a:pt x="9886" y="144517"/>
                    </a:cubicBezTo>
                    <a:lnTo>
                      <a:pt x="9886" y="144554"/>
                    </a:lnTo>
                    <a:lnTo>
                      <a:pt x="10107" y="145254"/>
                    </a:lnTo>
                    <a:lnTo>
                      <a:pt x="10107" y="145291"/>
                    </a:lnTo>
                    <a:cubicBezTo>
                      <a:pt x="10107" y="145328"/>
                      <a:pt x="10107" y="145328"/>
                      <a:pt x="10107" y="145365"/>
                    </a:cubicBezTo>
                    <a:cubicBezTo>
                      <a:pt x="10107" y="145402"/>
                      <a:pt x="10107" y="145402"/>
                      <a:pt x="10107" y="145439"/>
                    </a:cubicBezTo>
                    <a:lnTo>
                      <a:pt x="10107" y="145476"/>
                    </a:lnTo>
                    <a:cubicBezTo>
                      <a:pt x="10144" y="145476"/>
                      <a:pt x="10144" y="145513"/>
                      <a:pt x="10144" y="145513"/>
                    </a:cubicBezTo>
                    <a:cubicBezTo>
                      <a:pt x="10144" y="145549"/>
                      <a:pt x="10181" y="145586"/>
                      <a:pt x="10181" y="145623"/>
                    </a:cubicBezTo>
                    <a:lnTo>
                      <a:pt x="26078" y="145623"/>
                    </a:lnTo>
                    <a:cubicBezTo>
                      <a:pt x="26078" y="145623"/>
                      <a:pt x="26078" y="145586"/>
                      <a:pt x="26115" y="145513"/>
                    </a:cubicBezTo>
                    <a:cubicBezTo>
                      <a:pt x="26115" y="145513"/>
                      <a:pt x="26115" y="145476"/>
                      <a:pt x="26152" y="145476"/>
                    </a:cubicBezTo>
                    <a:lnTo>
                      <a:pt x="26152" y="145439"/>
                    </a:lnTo>
                    <a:cubicBezTo>
                      <a:pt x="26152" y="145402"/>
                      <a:pt x="26152" y="145402"/>
                      <a:pt x="26152" y="145365"/>
                    </a:cubicBezTo>
                    <a:cubicBezTo>
                      <a:pt x="26152" y="145328"/>
                      <a:pt x="26152" y="145328"/>
                      <a:pt x="26152" y="145291"/>
                    </a:cubicBezTo>
                    <a:lnTo>
                      <a:pt x="26152" y="145254"/>
                    </a:lnTo>
                    <a:cubicBezTo>
                      <a:pt x="26189" y="145181"/>
                      <a:pt x="26226" y="145107"/>
                      <a:pt x="26226" y="144996"/>
                    </a:cubicBezTo>
                    <a:lnTo>
                      <a:pt x="26226" y="144959"/>
                    </a:lnTo>
                    <a:lnTo>
                      <a:pt x="26300" y="144812"/>
                    </a:lnTo>
                    <a:lnTo>
                      <a:pt x="26300" y="144738"/>
                    </a:lnTo>
                    <a:cubicBezTo>
                      <a:pt x="26300" y="144701"/>
                      <a:pt x="26336" y="144627"/>
                      <a:pt x="26373" y="144554"/>
                    </a:cubicBezTo>
                    <a:lnTo>
                      <a:pt x="26373" y="144517"/>
                    </a:lnTo>
                    <a:cubicBezTo>
                      <a:pt x="26373" y="144443"/>
                      <a:pt x="26410" y="144369"/>
                      <a:pt x="26447" y="144295"/>
                    </a:cubicBezTo>
                    <a:cubicBezTo>
                      <a:pt x="26447" y="144295"/>
                      <a:pt x="26447" y="144259"/>
                      <a:pt x="26447" y="144222"/>
                    </a:cubicBezTo>
                    <a:lnTo>
                      <a:pt x="26521" y="144000"/>
                    </a:lnTo>
                    <a:cubicBezTo>
                      <a:pt x="28439" y="137840"/>
                      <a:pt x="34857" y="115783"/>
                      <a:pt x="32791" y="101287"/>
                    </a:cubicBezTo>
                    <a:cubicBezTo>
                      <a:pt x="32017" y="95828"/>
                      <a:pt x="31058" y="90627"/>
                      <a:pt x="30062" y="85795"/>
                    </a:cubicBezTo>
                    <a:lnTo>
                      <a:pt x="32422" y="85795"/>
                    </a:lnTo>
                    <a:cubicBezTo>
                      <a:pt x="34193" y="85795"/>
                      <a:pt x="35226" y="84431"/>
                      <a:pt x="34672" y="82697"/>
                    </a:cubicBezTo>
                    <a:lnTo>
                      <a:pt x="29066" y="64513"/>
                    </a:lnTo>
                    <a:cubicBezTo>
                      <a:pt x="28992" y="64255"/>
                      <a:pt x="28881" y="64033"/>
                      <a:pt x="28771" y="63775"/>
                    </a:cubicBezTo>
                    <a:cubicBezTo>
                      <a:pt x="31795" y="56214"/>
                      <a:pt x="39800" y="45074"/>
                      <a:pt x="60824" y="45074"/>
                    </a:cubicBezTo>
                    <a:lnTo>
                      <a:pt x="70082" y="45074"/>
                    </a:lnTo>
                    <a:cubicBezTo>
                      <a:pt x="73918" y="45074"/>
                      <a:pt x="77017" y="41976"/>
                      <a:pt x="77017" y="38177"/>
                    </a:cubicBezTo>
                    <a:lnTo>
                      <a:pt x="82550" y="6898"/>
                    </a:lnTo>
                    <a:cubicBezTo>
                      <a:pt x="82550" y="3173"/>
                      <a:pt x="79562" y="111"/>
                      <a:pt x="75836" y="1"/>
                    </a:cubicBezTo>
                    <a:close/>
                  </a:path>
                </a:pathLst>
              </a:custGeom>
              <a:solidFill>
                <a:srgbClr val="000000">
                  <a:alpha val="41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Google Shape;62;p15">
                <a:extLst>
                  <a:ext uri="{FF2B5EF4-FFF2-40B4-BE49-F238E27FC236}">
                    <a16:creationId xmlns:a16="http://schemas.microsoft.com/office/drawing/2014/main" id="{ACC815CF-9470-9FD7-4803-0ABC0C4EF83F}"/>
                  </a:ext>
                </a:extLst>
              </p:cNvPr>
              <p:cNvSpPr/>
              <p:nvPr/>
            </p:nvSpPr>
            <p:spPr>
              <a:xfrm>
                <a:off x="989610" y="2748695"/>
                <a:ext cx="303987" cy="575720"/>
              </a:xfrm>
              <a:custGeom>
                <a:avLst/>
                <a:gdLst/>
                <a:ahLst/>
                <a:cxnLst/>
                <a:rect l="l" t="t" r="r" b="b"/>
                <a:pathLst>
                  <a:path w="12874" h="24382" extrusionOk="0">
                    <a:moveTo>
                      <a:pt x="2878" y="0"/>
                    </a:moveTo>
                    <a:cubicBezTo>
                      <a:pt x="1329" y="0"/>
                      <a:pt x="1" y="1476"/>
                      <a:pt x="1" y="3246"/>
                    </a:cubicBezTo>
                    <a:lnTo>
                      <a:pt x="1" y="21172"/>
                    </a:lnTo>
                    <a:cubicBezTo>
                      <a:pt x="1" y="22943"/>
                      <a:pt x="1439" y="24381"/>
                      <a:pt x="3247" y="24381"/>
                    </a:cubicBezTo>
                    <a:lnTo>
                      <a:pt x="10070" y="24381"/>
                    </a:lnTo>
                    <a:cubicBezTo>
                      <a:pt x="11841" y="24381"/>
                      <a:pt x="12874" y="23017"/>
                      <a:pt x="12320" y="21320"/>
                    </a:cubicBezTo>
                    <a:lnTo>
                      <a:pt x="6714" y="3099"/>
                    </a:lnTo>
                    <a:cubicBezTo>
                      <a:pt x="6197" y="1402"/>
                      <a:pt x="4464" y="0"/>
                      <a:pt x="2878" y="0"/>
                    </a:cubicBezTo>
                    <a:close/>
                  </a:path>
                </a:pathLst>
              </a:custGeom>
              <a:solidFill>
                <a:srgbClr val="9FC6E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63;p15">
                <a:extLst>
                  <a:ext uri="{FF2B5EF4-FFF2-40B4-BE49-F238E27FC236}">
                    <a16:creationId xmlns:a16="http://schemas.microsoft.com/office/drawing/2014/main" id="{C4E7CE9A-33C1-B7A1-1F48-88FEA479023C}"/>
                  </a:ext>
                </a:extLst>
              </p:cNvPr>
              <p:cNvSpPr/>
              <p:nvPr/>
            </p:nvSpPr>
            <p:spPr>
              <a:xfrm>
                <a:off x="910367" y="2362866"/>
                <a:ext cx="987664" cy="603583"/>
              </a:xfrm>
              <a:custGeom>
                <a:avLst/>
                <a:gdLst/>
                <a:ahLst/>
                <a:cxnLst/>
                <a:rect l="l" t="t" r="r" b="b"/>
                <a:pathLst>
                  <a:path w="41828" h="25562" extrusionOk="0">
                    <a:moveTo>
                      <a:pt x="2693" y="0"/>
                    </a:moveTo>
                    <a:cubicBezTo>
                      <a:pt x="2693" y="0"/>
                      <a:pt x="0" y="22795"/>
                      <a:pt x="8004" y="25562"/>
                    </a:cubicBezTo>
                    <a:cubicBezTo>
                      <a:pt x="8004" y="25562"/>
                      <a:pt x="10033" y="0"/>
                      <a:pt x="41828" y="0"/>
                    </a:cubicBezTo>
                    <a:close/>
                  </a:path>
                </a:pathLst>
              </a:custGeom>
              <a:solidFill>
                <a:srgbClr val="B7D0E7"/>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64;p15">
                <a:extLst>
                  <a:ext uri="{FF2B5EF4-FFF2-40B4-BE49-F238E27FC236}">
                    <a16:creationId xmlns:a16="http://schemas.microsoft.com/office/drawing/2014/main" id="{3E44387D-2F7D-A130-0130-5AC411465548}"/>
                  </a:ext>
                </a:extLst>
              </p:cNvPr>
              <p:cNvSpPr/>
              <p:nvPr/>
            </p:nvSpPr>
            <p:spPr>
              <a:xfrm>
                <a:off x="1072349" y="1298557"/>
                <a:ext cx="1338687" cy="1065207"/>
              </a:xfrm>
              <a:custGeom>
                <a:avLst/>
                <a:gdLst/>
                <a:ahLst/>
                <a:cxnLst/>
                <a:rect l="l" t="t" r="r" b="b"/>
                <a:pathLst>
                  <a:path w="56694" h="45112" extrusionOk="0">
                    <a:moveTo>
                      <a:pt x="6898" y="1"/>
                    </a:moveTo>
                    <a:cubicBezTo>
                      <a:pt x="3062" y="1"/>
                      <a:pt x="1" y="3099"/>
                      <a:pt x="1" y="6898"/>
                    </a:cubicBezTo>
                    <a:lnTo>
                      <a:pt x="1" y="38177"/>
                    </a:lnTo>
                    <a:cubicBezTo>
                      <a:pt x="1" y="42013"/>
                      <a:pt x="3062" y="45111"/>
                      <a:pt x="6898" y="45111"/>
                    </a:cubicBezTo>
                    <a:lnTo>
                      <a:pt x="44263" y="45111"/>
                    </a:lnTo>
                    <a:cubicBezTo>
                      <a:pt x="48062" y="45111"/>
                      <a:pt x="51161" y="42013"/>
                      <a:pt x="51161" y="38177"/>
                    </a:cubicBezTo>
                    <a:lnTo>
                      <a:pt x="56693" y="6898"/>
                    </a:lnTo>
                    <a:cubicBezTo>
                      <a:pt x="56693" y="3099"/>
                      <a:pt x="53595" y="1"/>
                      <a:pt x="49796" y="1"/>
                    </a:cubicBezTo>
                    <a:close/>
                  </a:path>
                </a:pathLst>
              </a:custGeom>
              <a:solidFill>
                <a:schemeClr val="accent4">
                  <a:lumMod val="75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Google Shape;65;p15">
                <a:extLst>
                  <a:ext uri="{FF2B5EF4-FFF2-40B4-BE49-F238E27FC236}">
                    <a16:creationId xmlns:a16="http://schemas.microsoft.com/office/drawing/2014/main" id="{2A1C8F3A-FFB0-E339-7AE7-06A6938B63E8}"/>
                  </a:ext>
                </a:extLst>
              </p:cNvPr>
              <p:cNvSpPr/>
              <p:nvPr/>
            </p:nvSpPr>
            <p:spPr>
              <a:xfrm>
                <a:off x="963495" y="1298557"/>
                <a:ext cx="1338663" cy="1065207"/>
              </a:xfrm>
              <a:custGeom>
                <a:avLst/>
                <a:gdLst/>
                <a:ahLst/>
                <a:cxnLst/>
                <a:rect l="l" t="t" r="r" b="b"/>
                <a:pathLst>
                  <a:path w="56693" h="45112" extrusionOk="0">
                    <a:moveTo>
                      <a:pt x="6898" y="1"/>
                    </a:moveTo>
                    <a:cubicBezTo>
                      <a:pt x="3062" y="1"/>
                      <a:pt x="0" y="3099"/>
                      <a:pt x="0" y="6898"/>
                    </a:cubicBezTo>
                    <a:lnTo>
                      <a:pt x="0" y="38177"/>
                    </a:lnTo>
                    <a:cubicBezTo>
                      <a:pt x="0" y="42013"/>
                      <a:pt x="3062" y="45111"/>
                      <a:pt x="6898" y="45111"/>
                    </a:cubicBezTo>
                    <a:lnTo>
                      <a:pt x="44262" y="45111"/>
                    </a:lnTo>
                    <a:cubicBezTo>
                      <a:pt x="48062" y="45111"/>
                      <a:pt x="51160" y="42013"/>
                      <a:pt x="51160" y="38177"/>
                    </a:cubicBezTo>
                    <a:lnTo>
                      <a:pt x="56693" y="6898"/>
                    </a:lnTo>
                    <a:cubicBezTo>
                      <a:pt x="56693" y="3099"/>
                      <a:pt x="53594" y="1"/>
                      <a:pt x="49795" y="1"/>
                    </a:cubicBez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66;p15">
                <a:extLst>
                  <a:ext uri="{FF2B5EF4-FFF2-40B4-BE49-F238E27FC236}">
                    <a16:creationId xmlns:a16="http://schemas.microsoft.com/office/drawing/2014/main" id="{C80BDAD5-9A87-8F40-9553-D065E1049D77}"/>
                  </a:ext>
                </a:extLst>
              </p:cNvPr>
              <p:cNvSpPr/>
              <p:nvPr/>
            </p:nvSpPr>
            <p:spPr>
              <a:xfrm>
                <a:off x="457456" y="1298557"/>
                <a:ext cx="860534" cy="1064333"/>
              </a:xfrm>
              <a:custGeom>
                <a:avLst/>
                <a:gdLst/>
                <a:ahLst/>
                <a:cxnLst/>
                <a:rect l="l" t="t" r="r" b="b"/>
                <a:pathLst>
                  <a:path w="36444" h="45075" extrusionOk="0">
                    <a:moveTo>
                      <a:pt x="3431" y="1"/>
                    </a:moveTo>
                    <a:cubicBezTo>
                      <a:pt x="1550" y="1"/>
                      <a:pt x="1" y="1550"/>
                      <a:pt x="1" y="3431"/>
                    </a:cubicBezTo>
                    <a:lnTo>
                      <a:pt x="1" y="41644"/>
                    </a:lnTo>
                    <a:cubicBezTo>
                      <a:pt x="1" y="43525"/>
                      <a:pt x="1550" y="45074"/>
                      <a:pt x="3431" y="45074"/>
                    </a:cubicBezTo>
                    <a:lnTo>
                      <a:pt x="33013" y="45074"/>
                    </a:lnTo>
                    <a:cubicBezTo>
                      <a:pt x="34894" y="45074"/>
                      <a:pt x="36443" y="43525"/>
                      <a:pt x="36443" y="41644"/>
                    </a:cubicBezTo>
                    <a:lnTo>
                      <a:pt x="36443" y="3431"/>
                    </a:lnTo>
                    <a:cubicBezTo>
                      <a:pt x="36443" y="1550"/>
                      <a:pt x="34894" y="1"/>
                      <a:pt x="33013" y="1"/>
                    </a:cubicBezTo>
                    <a:close/>
                  </a:path>
                </a:pathLst>
              </a:custGeom>
              <a:solidFill>
                <a:schemeClr val="accent4">
                  <a:lumMod val="75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67;p15">
                <a:extLst>
                  <a:ext uri="{FF2B5EF4-FFF2-40B4-BE49-F238E27FC236}">
                    <a16:creationId xmlns:a16="http://schemas.microsoft.com/office/drawing/2014/main" id="{6F88B926-277E-CAF5-5AFD-D6900E34B6A9}"/>
                  </a:ext>
                </a:extLst>
              </p:cNvPr>
              <p:cNvSpPr/>
              <p:nvPr/>
            </p:nvSpPr>
            <p:spPr>
              <a:xfrm>
                <a:off x="481847" y="2362866"/>
                <a:ext cx="811751" cy="2374237"/>
              </a:xfrm>
              <a:custGeom>
                <a:avLst/>
                <a:gdLst/>
                <a:ahLst/>
                <a:cxnLst/>
                <a:rect l="l" t="t" r="r" b="b"/>
                <a:pathLst>
                  <a:path w="34378" h="100550" extrusionOk="0">
                    <a:moveTo>
                      <a:pt x="2435" y="0"/>
                    </a:moveTo>
                    <a:cubicBezTo>
                      <a:pt x="2435" y="0"/>
                      <a:pt x="9812" y="5865"/>
                      <a:pt x="9517" y="15344"/>
                    </a:cubicBezTo>
                    <a:cubicBezTo>
                      <a:pt x="9259" y="24861"/>
                      <a:pt x="4833" y="39246"/>
                      <a:pt x="2435" y="56213"/>
                    </a:cubicBezTo>
                    <a:cubicBezTo>
                      <a:pt x="1" y="73217"/>
                      <a:pt x="9222" y="100549"/>
                      <a:pt x="9222" y="100549"/>
                    </a:cubicBezTo>
                    <a:lnTo>
                      <a:pt x="25156" y="100549"/>
                    </a:lnTo>
                    <a:cubicBezTo>
                      <a:pt x="25156" y="100549"/>
                      <a:pt x="34378" y="73217"/>
                      <a:pt x="31980" y="56213"/>
                    </a:cubicBezTo>
                    <a:cubicBezTo>
                      <a:pt x="29583" y="39246"/>
                      <a:pt x="25156" y="24861"/>
                      <a:pt x="24861" y="15344"/>
                    </a:cubicBezTo>
                    <a:cubicBezTo>
                      <a:pt x="24603" y="5828"/>
                      <a:pt x="31980" y="0"/>
                      <a:pt x="31980" y="0"/>
                    </a:cubicBezTo>
                    <a:close/>
                  </a:path>
                </a:pathLst>
              </a:custGeom>
              <a:solidFill>
                <a:schemeClr val="accent4">
                  <a:lumMod val="75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68;p15">
                <a:extLst>
                  <a:ext uri="{FF2B5EF4-FFF2-40B4-BE49-F238E27FC236}">
                    <a16:creationId xmlns:a16="http://schemas.microsoft.com/office/drawing/2014/main" id="{46581EAD-B695-8147-0BB3-348AA706A5E1}"/>
                  </a:ext>
                </a:extLst>
              </p:cNvPr>
              <p:cNvSpPr/>
              <p:nvPr/>
            </p:nvSpPr>
            <p:spPr>
              <a:xfrm>
                <a:off x="515826" y="1370858"/>
                <a:ext cx="743817" cy="919730"/>
              </a:xfrm>
              <a:custGeom>
                <a:avLst/>
                <a:gdLst/>
                <a:ahLst/>
                <a:cxnLst/>
                <a:rect l="l" t="t" r="r" b="b"/>
                <a:pathLst>
                  <a:path w="31501" h="38951" extrusionOk="0">
                    <a:moveTo>
                      <a:pt x="2988" y="0"/>
                    </a:moveTo>
                    <a:cubicBezTo>
                      <a:pt x="1328" y="0"/>
                      <a:pt x="0" y="1328"/>
                      <a:pt x="0" y="2988"/>
                    </a:cubicBezTo>
                    <a:lnTo>
                      <a:pt x="0" y="35963"/>
                    </a:lnTo>
                    <a:cubicBezTo>
                      <a:pt x="0" y="37623"/>
                      <a:pt x="1328" y="38951"/>
                      <a:pt x="2988" y="38951"/>
                    </a:cubicBezTo>
                    <a:lnTo>
                      <a:pt x="28512" y="38951"/>
                    </a:lnTo>
                    <a:cubicBezTo>
                      <a:pt x="30172" y="38951"/>
                      <a:pt x="31500" y="37623"/>
                      <a:pt x="31500" y="35963"/>
                    </a:cubicBezTo>
                    <a:lnTo>
                      <a:pt x="31500" y="2988"/>
                    </a:lnTo>
                    <a:cubicBezTo>
                      <a:pt x="31500" y="1328"/>
                      <a:pt x="30172" y="0"/>
                      <a:pt x="28512" y="0"/>
                    </a:cubicBezTo>
                    <a:close/>
                  </a:path>
                </a:pathLst>
              </a:custGeom>
              <a:solidFill>
                <a:srgbClr val="CCDC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Google Shape;69;p15">
                <a:extLst>
                  <a:ext uri="{FF2B5EF4-FFF2-40B4-BE49-F238E27FC236}">
                    <a16:creationId xmlns:a16="http://schemas.microsoft.com/office/drawing/2014/main" id="{5D88A727-5B0A-CC0F-8FE7-C05972036754}"/>
                  </a:ext>
                </a:extLst>
              </p:cNvPr>
              <p:cNvSpPr/>
              <p:nvPr/>
            </p:nvSpPr>
            <p:spPr>
              <a:xfrm>
                <a:off x="1489534" y="1595555"/>
                <a:ext cx="560915" cy="155913"/>
              </a:xfrm>
              <a:custGeom>
                <a:avLst/>
                <a:gdLst/>
                <a:ahLst/>
                <a:cxnLst/>
                <a:rect l="l" t="t" r="r" b="b"/>
                <a:pathLst>
                  <a:path w="23755" h="6603" extrusionOk="0">
                    <a:moveTo>
                      <a:pt x="3320" y="0"/>
                    </a:moveTo>
                    <a:cubicBezTo>
                      <a:pt x="1476" y="0"/>
                      <a:pt x="1" y="1476"/>
                      <a:pt x="1" y="3283"/>
                    </a:cubicBezTo>
                    <a:cubicBezTo>
                      <a:pt x="1" y="5127"/>
                      <a:pt x="1476" y="6603"/>
                      <a:pt x="3320" y="6603"/>
                    </a:cubicBezTo>
                    <a:lnTo>
                      <a:pt x="20472" y="6603"/>
                    </a:lnTo>
                    <a:cubicBezTo>
                      <a:pt x="22280" y="6603"/>
                      <a:pt x="23755" y="5127"/>
                      <a:pt x="23755" y="3320"/>
                    </a:cubicBezTo>
                    <a:lnTo>
                      <a:pt x="23755" y="3283"/>
                    </a:lnTo>
                    <a:cubicBezTo>
                      <a:pt x="23755" y="1476"/>
                      <a:pt x="22280" y="0"/>
                      <a:pt x="204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70;p15">
                <a:extLst>
                  <a:ext uri="{FF2B5EF4-FFF2-40B4-BE49-F238E27FC236}">
                    <a16:creationId xmlns:a16="http://schemas.microsoft.com/office/drawing/2014/main" id="{D1D68C14-4D34-1252-CB67-9682AEA83CC6}"/>
                  </a:ext>
                </a:extLst>
              </p:cNvPr>
              <p:cNvSpPr/>
              <p:nvPr/>
            </p:nvSpPr>
            <p:spPr>
              <a:xfrm>
                <a:off x="1489534" y="1888184"/>
                <a:ext cx="249112" cy="156811"/>
              </a:xfrm>
              <a:custGeom>
                <a:avLst/>
                <a:gdLst/>
                <a:ahLst/>
                <a:cxnLst/>
                <a:rect l="l" t="t" r="r" b="b"/>
                <a:pathLst>
                  <a:path w="10550" h="6641" extrusionOk="0">
                    <a:moveTo>
                      <a:pt x="3320" y="1"/>
                    </a:moveTo>
                    <a:cubicBezTo>
                      <a:pt x="1476" y="1"/>
                      <a:pt x="1" y="1513"/>
                      <a:pt x="1" y="3320"/>
                    </a:cubicBezTo>
                    <a:cubicBezTo>
                      <a:pt x="1" y="5128"/>
                      <a:pt x="1476" y="6640"/>
                      <a:pt x="3320" y="6640"/>
                    </a:cubicBezTo>
                    <a:lnTo>
                      <a:pt x="7230" y="6640"/>
                    </a:lnTo>
                    <a:cubicBezTo>
                      <a:pt x="9075" y="6640"/>
                      <a:pt x="10550" y="5128"/>
                      <a:pt x="10550" y="3320"/>
                    </a:cubicBezTo>
                    <a:cubicBezTo>
                      <a:pt x="10550" y="1513"/>
                      <a:pt x="9075" y="1"/>
                      <a:pt x="723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71;p15">
                <a:extLst>
                  <a:ext uri="{FF2B5EF4-FFF2-40B4-BE49-F238E27FC236}">
                    <a16:creationId xmlns:a16="http://schemas.microsoft.com/office/drawing/2014/main" id="{DB3A5FF7-D101-0288-5292-6FFF2C3D08DA}"/>
                  </a:ext>
                </a:extLst>
              </p:cNvPr>
              <p:cNvSpPr/>
              <p:nvPr/>
            </p:nvSpPr>
            <p:spPr>
              <a:xfrm>
                <a:off x="1802211" y="1888184"/>
                <a:ext cx="248238" cy="156811"/>
              </a:xfrm>
              <a:custGeom>
                <a:avLst/>
                <a:gdLst/>
                <a:ahLst/>
                <a:cxnLst/>
                <a:rect l="l" t="t" r="r" b="b"/>
                <a:pathLst>
                  <a:path w="10513" h="6641" extrusionOk="0">
                    <a:moveTo>
                      <a:pt x="3283" y="1"/>
                    </a:moveTo>
                    <a:cubicBezTo>
                      <a:pt x="1476" y="1"/>
                      <a:pt x="1" y="1513"/>
                      <a:pt x="1" y="3320"/>
                    </a:cubicBezTo>
                    <a:cubicBezTo>
                      <a:pt x="1" y="5128"/>
                      <a:pt x="1476" y="6640"/>
                      <a:pt x="3283" y="6640"/>
                    </a:cubicBezTo>
                    <a:lnTo>
                      <a:pt x="7230" y="6640"/>
                    </a:lnTo>
                    <a:cubicBezTo>
                      <a:pt x="9038" y="6640"/>
                      <a:pt x="10513" y="5128"/>
                      <a:pt x="10513" y="3320"/>
                    </a:cubicBezTo>
                    <a:cubicBezTo>
                      <a:pt x="10513" y="1513"/>
                      <a:pt x="9038" y="1"/>
                      <a:pt x="723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72;p15">
                <a:extLst>
                  <a:ext uri="{FF2B5EF4-FFF2-40B4-BE49-F238E27FC236}">
                    <a16:creationId xmlns:a16="http://schemas.microsoft.com/office/drawing/2014/main" id="{71AA992A-5750-C8EA-01EC-AD20A2403020}"/>
                  </a:ext>
                </a:extLst>
              </p:cNvPr>
              <p:cNvSpPr/>
              <p:nvPr/>
            </p:nvSpPr>
            <p:spPr>
              <a:xfrm>
                <a:off x="675210" y="4658686"/>
                <a:ext cx="425049" cy="78417"/>
              </a:xfrm>
              <a:custGeom>
                <a:avLst/>
                <a:gdLst/>
                <a:ahLst/>
                <a:cxnLst/>
                <a:rect l="l" t="t" r="r" b="b"/>
                <a:pathLst>
                  <a:path w="18001" h="3321" extrusionOk="0">
                    <a:moveTo>
                      <a:pt x="0" y="1"/>
                    </a:moveTo>
                    <a:cubicBezTo>
                      <a:pt x="627" y="2103"/>
                      <a:pt x="1033" y="3320"/>
                      <a:pt x="1033" y="3320"/>
                    </a:cubicBezTo>
                    <a:lnTo>
                      <a:pt x="16967" y="3320"/>
                    </a:lnTo>
                    <a:cubicBezTo>
                      <a:pt x="16967" y="3320"/>
                      <a:pt x="17373" y="2103"/>
                      <a:pt x="18000" y="1"/>
                    </a:cubicBezTo>
                    <a:close/>
                  </a:path>
                </a:pathLst>
              </a:custGeom>
              <a:solidFill>
                <a:schemeClr val="accent4">
                  <a:lumMod val="75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Google Shape;73;p15">
                <a:extLst>
                  <a:ext uri="{FF2B5EF4-FFF2-40B4-BE49-F238E27FC236}">
                    <a16:creationId xmlns:a16="http://schemas.microsoft.com/office/drawing/2014/main" id="{221F616E-11F2-F9AE-0A79-44BCCD8CFD35}"/>
                  </a:ext>
                </a:extLst>
              </p:cNvPr>
              <p:cNvSpPr/>
              <p:nvPr/>
            </p:nvSpPr>
            <p:spPr>
              <a:xfrm>
                <a:off x="877262" y="2362866"/>
                <a:ext cx="21794" cy="2295843"/>
              </a:xfrm>
              <a:custGeom>
                <a:avLst/>
                <a:gdLst/>
                <a:ahLst/>
                <a:cxnLst/>
                <a:rect l="l" t="t" r="r" b="b"/>
                <a:pathLst>
                  <a:path w="923" h="97230" extrusionOk="0">
                    <a:moveTo>
                      <a:pt x="0" y="0"/>
                    </a:moveTo>
                    <a:lnTo>
                      <a:pt x="0" y="97230"/>
                    </a:lnTo>
                    <a:lnTo>
                      <a:pt x="923" y="97230"/>
                    </a:lnTo>
                    <a:lnTo>
                      <a:pt x="923" y="0"/>
                    </a:lnTo>
                    <a:close/>
                  </a:path>
                </a:pathLst>
              </a:custGeom>
              <a:solidFill>
                <a:srgbClr val="9FC6E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51" name="Google Shape;74;p15">
                <a:extLst>
                  <a:ext uri="{FF2B5EF4-FFF2-40B4-BE49-F238E27FC236}">
                    <a16:creationId xmlns:a16="http://schemas.microsoft.com/office/drawing/2014/main" id="{D1694B68-D046-389E-AC96-CD003DCD4796}"/>
                  </a:ext>
                </a:extLst>
              </p:cNvPr>
              <p:cNvGrpSpPr/>
              <p:nvPr/>
            </p:nvGrpSpPr>
            <p:grpSpPr>
              <a:xfrm>
                <a:off x="611622" y="1650430"/>
                <a:ext cx="553949" cy="339689"/>
                <a:chOff x="611622" y="1650430"/>
                <a:chExt cx="553949" cy="339689"/>
              </a:xfrm>
            </p:grpSpPr>
            <p:sp>
              <p:nvSpPr>
                <p:cNvPr id="52" name="Google Shape;75;p15">
                  <a:extLst>
                    <a:ext uri="{FF2B5EF4-FFF2-40B4-BE49-F238E27FC236}">
                      <a16:creationId xmlns:a16="http://schemas.microsoft.com/office/drawing/2014/main" id="{5E1EDDFC-9800-7736-9EAE-1BE4B9D29460}"/>
                    </a:ext>
                  </a:extLst>
                </p:cNvPr>
                <p:cNvSpPr/>
                <p:nvPr/>
              </p:nvSpPr>
              <p:spPr>
                <a:xfrm>
                  <a:off x="619461" y="1659143"/>
                  <a:ext cx="536523" cy="322263"/>
                </a:xfrm>
                <a:custGeom>
                  <a:avLst/>
                  <a:gdLst/>
                  <a:ahLst/>
                  <a:cxnLst/>
                  <a:rect l="l" t="t" r="r" b="b"/>
                  <a:pathLst>
                    <a:path w="22722" h="13648" extrusionOk="0">
                      <a:moveTo>
                        <a:pt x="0" y="0"/>
                      </a:moveTo>
                      <a:lnTo>
                        <a:pt x="0" y="13648"/>
                      </a:lnTo>
                      <a:lnTo>
                        <a:pt x="22722" y="13648"/>
                      </a:lnTo>
                      <a:lnTo>
                        <a:pt x="22722" y="0"/>
                      </a:lnTo>
                      <a:close/>
                    </a:path>
                  </a:pathLst>
                </a:custGeom>
                <a:solidFill>
                  <a:srgbClr val="E5EEF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76;p15">
                  <a:extLst>
                    <a:ext uri="{FF2B5EF4-FFF2-40B4-BE49-F238E27FC236}">
                      <a16:creationId xmlns:a16="http://schemas.microsoft.com/office/drawing/2014/main" id="{31DF5163-2A24-7BA0-AFF4-B43030DB31BA}"/>
                    </a:ext>
                  </a:extLst>
                </p:cNvPr>
                <p:cNvSpPr/>
                <p:nvPr/>
              </p:nvSpPr>
              <p:spPr>
                <a:xfrm>
                  <a:off x="611622" y="1650430"/>
                  <a:ext cx="553949" cy="339689"/>
                </a:xfrm>
                <a:custGeom>
                  <a:avLst/>
                  <a:gdLst/>
                  <a:ahLst/>
                  <a:cxnLst/>
                  <a:rect l="l" t="t" r="r" b="b"/>
                  <a:pathLst>
                    <a:path w="23460" h="14386" extrusionOk="0">
                      <a:moveTo>
                        <a:pt x="22722" y="738"/>
                      </a:moveTo>
                      <a:lnTo>
                        <a:pt x="22722" y="13648"/>
                      </a:lnTo>
                      <a:lnTo>
                        <a:pt x="738" y="13648"/>
                      </a:lnTo>
                      <a:lnTo>
                        <a:pt x="738" y="738"/>
                      </a:lnTo>
                      <a:close/>
                      <a:moveTo>
                        <a:pt x="0" y="0"/>
                      </a:moveTo>
                      <a:lnTo>
                        <a:pt x="0" y="14385"/>
                      </a:lnTo>
                      <a:lnTo>
                        <a:pt x="23460" y="14385"/>
                      </a:lnTo>
                      <a:lnTo>
                        <a:pt x="23460" y="0"/>
                      </a:lnTo>
                      <a:close/>
                    </a:path>
                  </a:pathLst>
                </a:custGeom>
                <a:solidFill>
                  <a:srgbClr val="5775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Google Shape;77;p15">
                  <a:extLst>
                    <a:ext uri="{FF2B5EF4-FFF2-40B4-BE49-F238E27FC236}">
                      <a16:creationId xmlns:a16="http://schemas.microsoft.com/office/drawing/2014/main" id="{55F4E894-3F4C-4414-E5BD-8DB67434CA8A}"/>
                    </a:ext>
                  </a:extLst>
                </p:cNvPr>
                <p:cNvSpPr/>
                <p:nvPr/>
              </p:nvSpPr>
              <p:spPr>
                <a:xfrm>
                  <a:off x="721815" y="1752124"/>
                  <a:ext cx="333549" cy="136325"/>
                </a:xfrm>
                <a:prstGeom prst="rect">
                  <a:avLst/>
                </a:prstGeom>
              </p:spPr>
              <p:txBody>
                <a:bodyPr>
                  <a:prstTxWarp prst="textPlain">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a:ln>
                        <a:noFill/>
                      </a:ln>
                      <a:solidFill>
                        <a:srgbClr val="577590"/>
                      </a:solidFill>
                      <a:effectLst/>
                      <a:uLnTx/>
                      <a:uFillTx/>
                      <a:latin typeface="Fira Sans Extra Condensed;500"/>
                    </a:rPr>
                    <a:t>36 °C</a:t>
                  </a:r>
                </a:p>
              </p:txBody>
            </p:sp>
          </p:grpSp>
        </p:grpSp>
      </p:grpSp>
      <p:sp>
        <p:nvSpPr>
          <p:cNvPr id="66" name="TextBox 65">
            <a:extLst>
              <a:ext uri="{FF2B5EF4-FFF2-40B4-BE49-F238E27FC236}">
                <a16:creationId xmlns:a16="http://schemas.microsoft.com/office/drawing/2014/main" id="{70247BD7-5C0B-5392-9171-67007A198125}"/>
              </a:ext>
            </a:extLst>
          </p:cNvPr>
          <p:cNvSpPr txBox="1"/>
          <p:nvPr/>
        </p:nvSpPr>
        <p:spPr>
          <a:xfrm>
            <a:off x="1413507" y="2439582"/>
            <a:ext cx="7731158" cy="1824923"/>
          </a:xfrm>
          <a:prstGeom prst="rect">
            <a:avLst/>
          </a:prstGeom>
          <a:noFill/>
        </p:spPr>
        <p:txBody>
          <a:bodyPr wrap="square">
            <a:spAutoFit/>
          </a:bodyPr>
          <a:lstStyle/>
          <a:p>
            <a:pPr>
              <a:lnSpc>
                <a:spcPct val="150000"/>
              </a:lnSpc>
            </a:pPr>
            <a:r>
              <a:rPr lang="en-US" sz="4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BÀI 3: NHIỆT ĐỘ. </a:t>
            </a:r>
          </a:p>
          <a:p>
            <a:pPr>
              <a:lnSpc>
                <a:spcPct val="150000"/>
              </a:lnSpc>
            </a:pPr>
            <a:r>
              <a:rPr lang="en-US" sz="4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THANG NHIỆT ĐỘ - NHIỆT KẾ</a:t>
            </a:r>
            <a:endParaRPr lang="en-US" sz="40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735860534"/>
      </p:ext>
    </p:extLst>
  </p:cSld>
  <p:clrMapOvr>
    <a:masterClrMapping/>
  </p:clrMapOvr>
  <p:transition spd="med">
    <p:blinds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8">
            <a:extLst>
              <a:ext uri="{FF2B5EF4-FFF2-40B4-BE49-F238E27FC236}">
                <a16:creationId xmlns:a16="http://schemas.microsoft.com/office/drawing/2014/main" id="{A19ECB77-B032-4E88-B15F-FDAE0101D1A8}"/>
              </a:ext>
            </a:extLst>
          </p:cNvPr>
          <p:cNvSpPr txBox="1"/>
          <p:nvPr/>
        </p:nvSpPr>
        <p:spPr>
          <a:xfrm>
            <a:off x="2271768" y="348636"/>
            <a:ext cx="4600463" cy="478144"/>
          </a:xfrm>
          <a:prstGeom prst="rect">
            <a:avLst/>
          </a:prstGeom>
        </p:spPr>
        <p:txBody>
          <a:bodyPr wrap="square" lIns="0" tIns="0" rIns="0" bIns="0" rtlCol="0" anchor="t">
            <a:spAutoFit/>
          </a:bodyPr>
          <a:lstStyle/>
          <a:p>
            <a:pPr algn="ctr" defTabSz="457223">
              <a:lnSpc>
                <a:spcPts val="4001"/>
              </a:lnSpc>
              <a:spcBef>
                <a:spcPct val="0"/>
              </a:spcBef>
              <a:buClrTx/>
            </a:pPr>
            <a:r>
              <a:rPr lang="en-US" sz="3200" b="1" kern="1200" spc="-40" dirty="0">
                <a:solidFill>
                  <a:schemeClr val="accent1">
                    <a:lumMod val="50000"/>
                  </a:schemeClr>
                </a:solidFill>
                <a:latin typeface="Arial" panose="020B0604020202020204" pitchFamily="34" charset="0"/>
                <a:ea typeface="+mn-ea"/>
                <a:cs typeface="Arial" panose="020B0604020202020204" pitchFamily="34" charset="0"/>
              </a:rPr>
              <a:t>LUYỆN TẬP</a:t>
            </a:r>
          </a:p>
        </p:txBody>
      </p:sp>
      <p:sp>
        <p:nvSpPr>
          <p:cNvPr id="2" name="ISPRING_QUIZ_SHAPE0">
            <a:extLst>
              <a:ext uri="{FF2B5EF4-FFF2-40B4-BE49-F238E27FC236}">
                <a16:creationId xmlns:a16="http://schemas.microsoft.com/office/drawing/2014/main" id="{5E03EF3A-2AC9-4E63-81F5-F991603201F3}"/>
              </a:ext>
            </a:extLst>
          </p:cNvPr>
          <p:cNvSpPr/>
          <p:nvPr/>
        </p:nvSpPr>
        <p:spPr>
          <a:xfrm>
            <a:off x="0" y="0"/>
            <a:ext cx="9144000" cy="5143500"/>
          </a:xfrm>
          <a:prstGeom prst="rect">
            <a:avLst/>
          </a:prstGeom>
          <a:solidFill>
            <a:srgbClr val="FFFFFF"/>
          </a:solidFill>
          <a:ln w="25400" cap="flat" cmpd="sng" algn="ctr">
            <a:noFill/>
            <a:prstDash val="solid"/>
          </a:ln>
          <a:effectLst>
            <a:innerShdw>
              <a:scrgbClr r="0" g="0" b="0">
                <a:alpha val="0"/>
              </a:scrgbClr>
            </a:innerShdw>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SPRING_QUIZ_SHAPE1">
            <a:extLst>
              <a:ext uri="{FF2B5EF4-FFF2-40B4-BE49-F238E27FC236}">
                <a16:creationId xmlns:a16="http://schemas.microsoft.com/office/drawing/2014/main" id="{2A9151B8-64CD-49CA-858E-D0C783DA750C}"/>
              </a:ext>
            </a:extLst>
          </p:cNvPr>
          <p:cNvPicPr>
            <a:picLocks/>
          </p:cNvPicPr>
          <p:nvPr/>
        </p:nvPicPr>
        <p:blipFill>
          <a:blip r:embed="rId4"/>
          <a:srcRect/>
          <a:stretch>
            <a:fillRect/>
          </a:stretch>
        </p:blipFill>
        <p:spPr>
          <a:xfrm>
            <a:off x="1612899" y="826780"/>
            <a:ext cx="5918200" cy="3327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ustDataLst>
      <p:tags r:id="rId1"/>
    </p:custDataLst>
    <p:extLst>
      <p:ext uri="{BB962C8B-B14F-4D97-AF65-F5344CB8AC3E}">
        <p14:creationId xmlns:p14="http://schemas.microsoft.com/office/powerpoint/2010/main" val="4140066040"/>
      </p:ext>
    </p:extLst>
  </p:cSld>
  <p:clrMapOvr>
    <a:masterClrMapping/>
  </p:clrMapOvr>
  <p:transition spd="med">
    <p:plus/>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PRING_QUIZ_SHAPE0">
            <a:extLst>
              <a:ext uri="{FF2B5EF4-FFF2-40B4-BE49-F238E27FC236}">
                <a16:creationId xmlns:a16="http://schemas.microsoft.com/office/drawing/2014/main" id="{29AEFE20-0EC4-4E3A-8AE0-CD5D43951BE3}"/>
              </a:ext>
            </a:extLst>
          </p:cNvPr>
          <p:cNvSpPr/>
          <p:nvPr/>
        </p:nvSpPr>
        <p:spPr>
          <a:xfrm>
            <a:off x="0" y="0"/>
            <a:ext cx="9144000" cy="5143500"/>
          </a:xfrm>
          <a:prstGeom prst="rect">
            <a:avLst/>
          </a:prstGeom>
          <a:solidFill>
            <a:srgbClr val="FFFFFF"/>
          </a:solidFill>
          <a:ln w="25400" cap="flat" cmpd="sng" algn="ctr">
            <a:noFill/>
            <a:prstDash val="solid"/>
          </a:ln>
          <a:effectLst>
            <a:innerShdw>
              <a:scrgbClr r="0" g="0" b="0">
                <a:alpha val="0"/>
              </a:scrgbClr>
            </a:innerShdw>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SPRING_QUIZ_SHAPE1">
            <a:extLst>
              <a:ext uri="{FF2B5EF4-FFF2-40B4-BE49-F238E27FC236}">
                <a16:creationId xmlns:a16="http://schemas.microsoft.com/office/drawing/2014/main" id="{D7A36727-5D4D-4C27-8B98-726234F562A2}"/>
              </a:ext>
            </a:extLst>
          </p:cNvPr>
          <p:cNvPicPr>
            <a:picLocks/>
          </p:cNvPicPr>
          <p:nvPr/>
        </p:nvPicPr>
        <p:blipFill>
          <a:blip r:embed="rId4"/>
          <a:srcRect/>
          <a:stretch>
            <a:fillRect/>
          </a:stretch>
        </p:blipFill>
        <p:spPr>
          <a:xfrm>
            <a:off x="1665446" y="908050"/>
            <a:ext cx="5918200" cy="3327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ustDataLst>
      <p:tags r:id="rId1"/>
    </p:custDataLst>
    <p:extLst>
      <p:ext uri="{BB962C8B-B14F-4D97-AF65-F5344CB8AC3E}">
        <p14:creationId xmlns:p14="http://schemas.microsoft.com/office/powerpoint/2010/main" val="16749818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PRING_QUIZ_SHAPE0">
            <a:extLst>
              <a:ext uri="{FF2B5EF4-FFF2-40B4-BE49-F238E27FC236}">
                <a16:creationId xmlns:a16="http://schemas.microsoft.com/office/drawing/2014/main" id="{5D14C0B6-4A74-4514-81A0-FF02907697C0}"/>
              </a:ext>
            </a:extLst>
          </p:cNvPr>
          <p:cNvSpPr/>
          <p:nvPr/>
        </p:nvSpPr>
        <p:spPr>
          <a:xfrm>
            <a:off x="0" y="0"/>
            <a:ext cx="9144000" cy="5143500"/>
          </a:xfrm>
          <a:prstGeom prst="rect">
            <a:avLst/>
          </a:prstGeom>
          <a:solidFill>
            <a:srgbClr val="FFFFFF"/>
          </a:solidFill>
          <a:ln w="25400" cap="flat" cmpd="sng" algn="ctr">
            <a:noFill/>
            <a:prstDash val="solid"/>
          </a:ln>
          <a:effectLst>
            <a:innerShdw>
              <a:scrgbClr r="0" g="0" b="0">
                <a:alpha val="0"/>
              </a:scrgbClr>
            </a:innerShdw>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SPRING_QUIZ_SHAPE1">
            <a:extLst>
              <a:ext uri="{FF2B5EF4-FFF2-40B4-BE49-F238E27FC236}">
                <a16:creationId xmlns:a16="http://schemas.microsoft.com/office/drawing/2014/main" id="{5A6D4397-D0DF-49CB-A915-C154E98ECD76}"/>
              </a:ext>
            </a:extLst>
          </p:cNvPr>
          <p:cNvPicPr>
            <a:picLocks/>
          </p:cNvPicPr>
          <p:nvPr/>
        </p:nvPicPr>
        <p:blipFill>
          <a:blip r:embed="rId4"/>
          <a:srcRect/>
          <a:stretch>
            <a:fillRect/>
          </a:stretch>
        </p:blipFill>
        <p:spPr>
          <a:xfrm>
            <a:off x="1672590" y="908050"/>
            <a:ext cx="5918200" cy="3327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ustDataLst>
      <p:tags r:id="rId1"/>
    </p:custDataLst>
    <p:extLst>
      <p:ext uri="{BB962C8B-B14F-4D97-AF65-F5344CB8AC3E}">
        <p14:creationId xmlns:p14="http://schemas.microsoft.com/office/powerpoint/2010/main" val="16164876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PRING_QUIZ_SHAPE0">
            <a:extLst>
              <a:ext uri="{FF2B5EF4-FFF2-40B4-BE49-F238E27FC236}">
                <a16:creationId xmlns:a16="http://schemas.microsoft.com/office/drawing/2014/main" id="{5EC1495D-65A3-4845-AFC5-F70292AF54D5}"/>
              </a:ext>
            </a:extLst>
          </p:cNvPr>
          <p:cNvSpPr/>
          <p:nvPr/>
        </p:nvSpPr>
        <p:spPr>
          <a:xfrm>
            <a:off x="0" y="0"/>
            <a:ext cx="9144000" cy="5143500"/>
          </a:xfrm>
          <a:prstGeom prst="rect">
            <a:avLst/>
          </a:prstGeom>
          <a:solidFill>
            <a:srgbClr val="FFFFFF"/>
          </a:solidFill>
          <a:ln w="25400" cap="flat" cmpd="sng" algn="ctr">
            <a:noFill/>
            <a:prstDash val="solid"/>
          </a:ln>
          <a:effectLst>
            <a:innerShdw>
              <a:scrgbClr r="0" g="0" b="0">
                <a:alpha val="0"/>
              </a:scrgbClr>
            </a:innerShdw>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SPRING_QUIZ_SHAPE1">
            <a:extLst>
              <a:ext uri="{FF2B5EF4-FFF2-40B4-BE49-F238E27FC236}">
                <a16:creationId xmlns:a16="http://schemas.microsoft.com/office/drawing/2014/main" id="{555AA3AD-DEFE-48B8-817E-4AB4FCCE2637}"/>
              </a:ext>
            </a:extLst>
          </p:cNvPr>
          <p:cNvPicPr>
            <a:picLocks/>
          </p:cNvPicPr>
          <p:nvPr/>
        </p:nvPicPr>
        <p:blipFill>
          <a:blip r:embed="rId4"/>
          <a:srcRect/>
          <a:stretch>
            <a:fillRect/>
          </a:stretch>
        </p:blipFill>
        <p:spPr>
          <a:xfrm>
            <a:off x="1612900" y="908050"/>
            <a:ext cx="5918200" cy="3327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ustDataLst>
      <p:tags r:id="rId1"/>
    </p:custDataLst>
    <p:extLst>
      <p:ext uri="{BB962C8B-B14F-4D97-AF65-F5344CB8AC3E}">
        <p14:creationId xmlns:p14="http://schemas.microsoft.com/office/powerpoint/2010/main" val="3970250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SPRING_QUIZ_SHAPE0">
            <a:extLst>
              <a:ext uri="{FF2B5EF4-FFF2-40B4-BE49-F238E27FC236}">
                <a16:creationId xmlns:a16="http://schemas.microsoft.com/office/drawing/2014/main" id="{F115C5EE-A46C-4BC3-9EFA-EFC7D45D7218}"/>
              </a:ext>
            </a:extLst>
          </p:cNvPr>
          <p:cNvSpPr/>
          <p:nvPr/>
        </p:nvSpPr>
        <p:spPr>
          <a:xfrm>
            <a:off x="0" y="0"/>
            <a:ext cx="9144000" cy="5143500"/>
          </a:xfrm>
          <a:prstGeom prst="rect">
            <a:avLst/>
          </a:prstGeom>
          <a:solidFill>
            <a:srgbClr val="FFFFFF"/>
          </a:solidFill>
          <a:ln w="25400" cap="flat" cmpd="sng" algn="ctr">
            <a:noFill/>
            <a:prstDash val="solid"/>
          </a:ln>
          <a:effectLst>
            <a:innerShdw>
              <a:scrgbClr r="0" g="0" b="0">
                <a:alpha val="0"/>
              </a:scrgbClr>
            </a:innerShdw>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ISPRING_QUIZ_SHAPE1">
            <a:extLst>
              <a:ext uri="{FF2B5EF4-FFF2-40B4-BE49-F238E27FC236}">
                <a16:creationId xmlns:a16="http://schemas.microsoft.com/office/drawing/2014/main" id="{E054D08D-B0B8-49F8-AC2D-B129D16329C3}"/>
              </a:ext>
            </a:extLst>
          </p:cNvPr>
          <p:cNvPicPr>
            <a:picLocks/>
          </p:cNvPicPr>
          <p:nvPr/>
        </p:nvPicPr>
        <p:blipFill>
          <a:blip r:embed="rId4"/>
          <a:srcRect/>
          <a:stretch>
            <a:fillRect/>
          </a:stretch>
        </p:blipFill>
        <p:spPr>
          <a:xfrm>
            <a:off x="1612900" y="908050"/>
            <a:ext cx="5918200" cy="3327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ustDataLst>
      <p:tags r:id="rId1"/>
    </p:custDataLst>
    <p:extLst>
      <p:ext uri="{BB962C8B-B14F-4D97-AF65-F5344CB8AC3E}">
        <p14:creationId xmlns:p14="http://schemas.microsoft.com/office/powerpoint/2010/main" val="2309969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8">
            <a:extLst>
              <a:ext uri="{FF2B5EF4-FFF2-40B4-BE49-F238E27FC236}">
                <a16:creationId xmlns:a16="http://schemas.microsoft.com/office/drawing/2014/main" id="{837536FA-2DA1-A466-CF00-D022E8538FF4}"/>
              </a:ext>
            </a:extLst>
          </p:cNvPr>
          <p:cNvSpPr txBox="1"/>
          <p:nvPr/>
        </p:nvSpPr>
        <p:spPr>
          <a:xfrm>
            <a:off x="2271766" y="465594"/>
            <a:ext cx="4600463" cy="478144"/>
          </a:xfrm>
          <a:prstGeom prst="rect">
            <a:avLst/>
          </a:prstGeom>
        </p:spPr>
        <p:txBody>
          <a:bodyPr wrap="square" lIns="0" tIns="0" rIns="0" bIns="0" rtlCol="0" anchor="t">
            <a:spAutoFit/>
          </a:bodyPr>
          <a:lstStyle/>
          <a:p>
            <a:pPr algn="ctr" defTabSz="457223">
              <a:lnSpc>
                <a:spcPts val="4001"/>
              </a:lnSpc>
              <a:spcBef>
                <a:spcPct val="0"/>
              </a:spcBef>
              <a:buClrTx/>
            </a:pPr>
            <a:r>
              <a:rPr lang="en-US" sz="3200" b="1" kern="1200" spc="-40" dirty="0">
                <a:solidFill>
                  <a:schemeClr val="accent1">
                    <a:lumMod val="50000"/>
                  </a:schemeClr>
                </a:solidFill>
                <a:latin typeface="Arial" panose="020B0604020202020204" pitchFamily="34" charset="0"/>
                <a:ea typeface="+mn-ea"/>
                <a:cs typeface="Arial" panose="020B0604020202020204" pitchFamily="34" charset="0"/>
              </a:rPr>
              <a:t>VẬN DỤNG</a:t>
            </a:r>
          </a:p>
        </p:txBody>
      </p:sp>
      <p:grpSp>
        <p:nvGrpSpPr>
          <p:cNvPr id="9" name="Group 8">
            <a:extLst>
              <a:ext uri="{FF2B5EF4-FFF2-40B4-BE49-F238E27FC236}">
                <a16:creationId xmlns:a16="http://schemas.microsoft.com/office/drawing/2014/main" id="{2E601405-5B54-396F-04E3-398BC16C05DF}"/>
              </a:ext>
            </a:extLst>
          </p:cNvPr>
          <p:cNvGrpSpPr/>
          <p:nvPr/>
        </p:nvGrpSpPr>
        <p:grpSpPr>
          <a:xfrm>
            <a:off x="1935125" y="1532751"/>
            <a:ext cx="6602819" cy="2458630"/>
            <a:chOff x="502384" y="1411621"/>
            <a:chExt cx="8064868" cy="2458630"/>
          </a:xfrm>
        </p:grpSpPr>
        <p:grpSp>
          <p:nvGrpSpPr>
            <p:cNvPr id="5" name="Group 4">
              <a:extLst>
                <a:ext uri="{FF2B5EF4-FFF2-40B4-BE49-F238E27FC236}">
                  <a16:creationId xmlns:a16="http://schemas.microsoft.com/office/drawing/2014/main" id="{9D3FAD1A-8C97-0B2B-238A-6EE337556346}"/>
                </a:ext>
              </a:extLst>
            </p:cNvPr>
            <p:cNvGrpSpPr/>
            <p:nvPr/>
          </p:nvGrpSpPr>
          <p:grpSpPr>
            <a:xfrm>
              <a:off x="502384" y="1411621"/>
              <a:ext cx="8064868" cy="2458630"/>
              <a:chOff x="502386" y="485556"/>
              <a:chExt cx="8064868" cy="2458630"/>
            </a:xfrm>
          </p:grpSpPr>
          <p:sp>
            <p:nvSpPr>
              <p:cNvPr id="6" name="Rectangle: Rounded Corners 5">
                <a:extLst>
                  <a:ext uri="{FF2B5EF4-FFF2-40B4-BE49-F238E27FC236}">
                    <a16:creationId xmlns:a16="http://schemas.microsoft.com/office/drawing/2014/main" id="{20B4AD6D-1D26-9964-04F8-6D9C9EC67B17}"/>
                  </a:ext>
                </a:extLst>
              </p:cNvPr>
              <p:cNvSpPr/>
              <p:nvPr/>
            </p:nvSpPr>
            <p:spPr>
              <a:xfrm>
                <a:off x="502387" y="765544"/>
                <a:ext cx="8064867" cy="2178642"/>
              </a:xfrm>
              <a:prstGeom prst="roundRect">
                <a:avLst>
                  <a:gd name="adj" fmla="val 9085"/>
                </a:avLst>
              </a:prstGeom>
              <a:solidFill>
                <a:schemeClr val="accent4"/>
              </a:solidFill>
              <a:ln w="19050">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B4A11F92-7BB1-3E32-5DE5-1387FD90381A}"/>
                  </a:ext>
                </a:extLst>
              </p:cNvPr>
              <p:cNvSpPr/>
              <p:nvPr/>
            </p:nvSpPr>
            <p:spPr>
              <a:xfrm>
                <a:off x="502386" y="485556"/>
                <a:ext cx="1539067" cy="559975"/>
              </a:xfrm>
              <a:prstGeom prst="roundRect">
                <a:avLst/>
              </a:prstGeom>
              <a:solidFill>
                <a:srgbClr val="577590"/>
              </a:solidFill>
              <a:ln w="19050">
                <a:solidFill>
                  <a:schemeClr val="accent5"/>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err="1">
                    <a:solidFill>
                      <a:schemeClr val="accent4"/>
                    </a:solidFill>
                    <a:latin typeface="Arial" panose="020B0604020202020204" pitchFamily="34" charset="0"/>
                    <a:cs typeface="Arial" panose="020B0604020202020204" pitchFamily="34" charset="0"/>
                  </a:rPr>
                  <a:t>Bài</a:t>
                </a:r>
                <a:r>
                  <a:rPr lang="en-US" sz="2000" b="1" dirty="0">
                    <a:solidFill>
                      <a:schemeClr val="accent4"/>
                    </a:solidFill>
                    <a:latin typeface="Arial" panose="020B0604020202020204" pitchFamily="34" charset="0"/>
                    <a:cs typeface="Arial" panose="020B0604020202020204" pitchFamily="34" charset="0"/>
                  </a:rPr>
                  <a:t> </a:t>
                </a:r>
                <a:r>
                  <a:rPr lang="en-US" sz="2000" b="1" dirty="0" err="1">
                    <a:solidFill>
                      <a:schemeClr val="accent4"/>
                    </a:solidFill>
                    <a:latin typeface="Arial" panose="020B0604020202020204" pitchFamily="34" charset="0"/>
                    <a:cs typeface="Arial" panose="020B0604020202020204" pitchFamily="34" charset="0"/>
                  </a:rPr>
                  <a:t>tập</a:t>
                </a:r>
                <a:endParaRPr lang="en-US" sz="2000" b="1" dirty="0">
                  <a:solidFill>
                    <a:schemeClr val="accent4"/>
                  </a:solidFill>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A0009857-A51B-774C-F348-407F23BFBDE7}"/>
                </a:ext>
              </a:extLst>
            </p:cNvPr>
            <p:cNvSpPr txBox="1"/>
            <p:nvPr/>
          </p:nvSpPr>
          <p:spPr>
            <a:xfrm>
              <a:off x="658228" y="1986129"/>
              <a:ext cx="7784024" cy="1589602"/>
            </a:xfrm>
            <a:prstGeom prst="rect">
              <a:avLst/>
            </a:prstGeom>
            <a:noFill/>
          </p:spPr>
          <p:txBody>
            <a:bodyPr wrap="square">
              <a:spAutoFit/>
            </a:bodyPr>
            <a:lstStyle/>
            <a:p>
              <a:pPr algn="just">
                <a:lnSpc>
                  <a:spcPct val="170000"/>
                </a:lnSpc>
              </a:pPr>
              <a:r>
                <a:rPr lang="en-US" sz="2000" dirty="0" err="1"/>
                <a:t>Một</a:t>
              </a:r>
              <a:r>
                <a:rPr lang="en-US" sz="2000" dirty="0"/>
                <a:t> </a:t>
              </a:r>
              <a:r>
                <a:rPr lang="en-US" sz="2000" dirty="0" err="1"/>
                <a:t>nhiệt</a:t>
              </a:r>
              <a:r>
                <a:rPr lang="en-US" sz="2000" dirty="0"/>
                <a:t> </a:t>
              </a:r>
              <a:r>
                <a:rPr lang="en-US" sz="2000" dirty="0" err="1"/>
                <a:t>kế</a:t>
              </a:r>
              <a:r>
                <a:rPr lang="en-US" sz="2000" dirty="0"/>
                <a:t> </a:t>
              </a:r>
              <a:r>
                <a:rPr lang="en-US" sz="2000" dirty="0" err="1"/>
                <a:t>có</a:t>
              </a:r>
              <a:r>
                <a:rPr lang="en-US" sz="2000" dirty="0"/>
                <a:t> </a:t>
              </a:r>
              <a:r>
                <a:rPr lang="en-US" sz="2000" dirty="0" err="1"/>
                <a:t>phạm</a:t>
              </a:r>
              <a:r>
                <a:rPr lang="en-US" sz="2000" dirty="0"/>
                <a:t> vi </a:t>
              </a:r>
              <a:r>
                <a:rPr lang="en-US" sz="2000" dirty="0" err="1"/>
                <a:t>đo</a:t>
              </a:r>
              <a:r>
                <a:rPr lang="en-US" sz="2000" dirty="0"/>
                <a:t> </a:t>
              </a:r>
              <a:r>
                <a:rPr lang="en-US" sz="2000" dirty="0" err="1"/>
                <a:t>từ</a:t>
              </a:r>
              <a:r>
                <a:rPr lang="en-US" sz="2000" dirty="0"/>
                <a:t> 263 K </a:t>
              </a:r>
              <a:r>
                <a:rPr lang="en-US" sz="2000" dirty="0" err="1"/>
                <a:t>đến</a:t>
              </a:r>
              <a:r>
                <a:rPr lang="en-US" sz="2000" dirty="0"/>
                <a:t> 1 273 K, </a:t>
              </a:r>
              <a:r>
                <a:rPr lang="en-US" sz="2000" dirty="0" err="1"/>
                <a:t>dùng</a:t>
              </a:r>
              <a:r>
                <a:rPr lang="en-US" sz="2000" dirty="0"/>
                <a:t> </a:t>
              </a:r>
              <a:r>
                <a:rPr lang="en-US" sz="2000" dirty="0" err="1"/>
                <a:t>để</a:t>
              </a:r>
              <a:r>
                <a:rPr lang="en-US" sz="2000" dirty="0"/>
                <a:t> </a:t>
              </a:r>
              <a:r>
                <a:rPr lang="en-US" sz="2000" dirty="0" err="1"/>
                <a:t>đo</a:t>
              </a:r>
              <a:r>
                <a:rPr lang="en-US" sz="2000" dirty="0"/>
                <a:t> </a:t>
              </a:r>
              <a:r>
                <a:rPr lang="en-US" sz="2000" dirty="0" err="1"/>
                <a:t>nhiệt</a:t>
              </a:r>
              <a:r>
                <a:rPr lang="en-US" sz="2000" dirty="0"/>
                <a:t> </a:t>
              </a:r>
              <a:r>
                <a:rPr lang="en-US" sz="2000" dirty="0" err="1"/>
                <a:t>độ</a:t>
              </a:r>
              <a:r>
                <a:rPr lang="en-US" sz="2000" dirty="0"/>
                <a:t> </a:t>
              </a:r>
              <a:r>
                <a:rPr lang="en-US" sz="2000" dirty="0" err="1"/>
                <a:t>của</a:t>
              </a:r>
              <a:r>
                <a:rPr lang="en-US" sz="2000" dirty="0"/>
                <a:t> </a:t>
              </a:r>
              <a:r>
                <a:rPr lang="en-US" sz="2000" dirty="0" err="1"/>
                <a:t>các</a:t>
              </a:r>
              <a:r>
                <a:rPr lang="en-US" sz="2000" dirty="0"/>
                <a:t> </a:t>
              </a:r>
              <a:r>
                <a:rPr lang="en-US" sz="2000" dirty="0" err="1"/>
                <a:t>lò</a:t>
              </a:r>
              <a:r>
                <a:rPr lang="en-US" sz="2000" dirty="0"/>
                <a:t> </a:t>
              </a:r>
              <a:r>
                <a:rPr lang="en-US" sz="2000" dirty="0" err="1"/>
                <a:t>nung</a:t>
              </a:r>
              <a:r>
                <a:rPr lang="en-US" sz="2000" dirty="0"/>
                <a:t>. </a:t>
              </a:r>
              <a:r>
                <a:rPr lang="en-US" sz="2000" dirty="0" err="1"/>
                <a:t>Xác</a:t>
              </a:r>
              <a:r>
                <a:rPr lang="en-US" sz="2000" dirty="0"/>
                <a:t> </a:t>
              </a:r>
              <a:r>
                <a:rPr lang="en-US" sz="2000" dirty="0" err="1"/>
                <a:t>định</a:t>
              </a:r>
              <a:r>
                <a:rPr lang="en-US" sz="2000" dirty="0"/>
                <a:t> </a:t>
              </a:r>
              <a:r>
                <a:rPr lang="en-US" sz="2000" dirty="0" err="1"/>
                <a:t>phạm</a:t>
              </a:r>
              <a:r>
                <a:rPr lang="en-US" sz="2000" dirty="0"/>
                <a:t> vi </a:t>
              </a:r>
              <a:r>
                <a:rPr lang="en-US" sz="2000" dirty="0" err="1"/>
                <a:t>đo</a:t>
              </a:r>
              <a:r>
                <a:rPr lang="en-US" sz="2000" dirty="0"/>
                <a:t> </a:t>
              </a:r>
              <a:r>
                <a:rPr lang="en-US" sz="2000" dirty="0" err="1"/>
                <a:t>của</a:t>
              </a:r>
              <a:r>
                <a:rPr lang="en-US" sz="2000" dirty="0"/>
                <a:t> </a:t>
              </a:r>
              <a:r>
                <a:rPr lang="en-US" sz="2000" dirty="0" err="1"/>
                <a:t>nhiệt</a:t>
              </a:r>
              <a:r>
                <a:rPr lang="en-US" sz="2000" dirty="0"/>
                <a:t> </a:t>
              </a:r>
              <a:r>
                <a:rPr lang="en-US" sz="2000" dirty="0" err="1"/>
                <a:t>kế</a:t>
              </a:r>
              <a:r>
                <a:rPr lang="en-US" sz="2000" dirty="0"/>
                <a:t> </a:t>
              </a:r>
              <a:r>
                <a:rPr lang="en-US" sz="2000" dirty="0" err="1"/>
                <a:t>này</a:t>
              </a:r>
              <a:r>
                <a:rPr lang="en-US" sz="2000" dirty="0"/>
                <a:t> </a:t>
              </a:r>
              <a:r>
                <a:rPr lang="en-US" sz="2000" dirty="0" err="1"/>
                <a:t>trong</a:t>
              </a:r>
              <a:r>
                <a:rPr lang="en-US" sz="2000" dirty="0"/>
                <a:t> thang </a:t>
              </a:r>
              <a:r>
                <a:rPr lang="en-US" sz="2000" dirty="0" err="1"/>
                <a:t>nhiệt</a:t>
              </a:r>
              <a:r>
                <a:rPr lang="en-US" sz="2000" dirty="0"/>
                <a:t> </a:t>
              </a:r>
              <a:r>
                <a:rPr lang="en-US" sz="2000" dirty="0" err="1"/>
                <a:t>độ</a:t>
              </a:r>
              <a:r>
                <a:rPr lang="en-US" sz="2000" dirty="0"/>
                <a:t> Celsius?</a:t>
              </a:r>
            </a:p>
          </p:txBody>
        </p:sp>
      </p:grpSp>
      <p:sp>
        <p:nvSpPr>
          <p:cNvPr id="10" name="Freeform 10">
            <a:extLst>
              <a:ext uri="{FF2B5EF4-FFF2-40B4-BE49-F238E27FC236}">
                <a16:creationId xmlns:a16="http://schemas.microsoft.com/office/drawing/2014/main" id="{CCCD9FCE-484C-D9A6-6EAB-B95090FB3BE4}"/>
              </a:ext>
            </a:extLst>
          </p:cNvPr>
          <p:cNvSpPr/>
          <p:nvPr/>
        </p:nvSpPr>
        <p:spPr>
          <a:xfrm>
            <a:off x="412534" y="704666"/>
            <a:ext cx="905256" cy="4114800"/>
          </a:xfrm>
          <a:custGeom>
            <a:avLst/>
            <a:gdLst/>
            <a:ahLst/>
            <a:cxnLst/>
            <a:rect l="l" t="t" r="r" b="b"/>
            <a:pathLst>
              <a:path w="905256" h="4114800">
                <a:moveTo>
                  <a:pt x="0" y="0"/>
                </a:moveTo>
                <a:lnTo>
                  <a:pt x="905256" y="0"/>
                </a:lnTo>
                <a:lnTo>
                  <a:pt x="905256"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ustDataLst>
      <p:tags r:id="rId1"/>
    </p:custDataLst>
    <p:extLst>
      <p:ext uri="{BB962C8B-B14F-4D97-AF65-F5344CB8AC3E}">
        <p14:creationId xmlns:p14="http://schemas.microsoft.com/office/powerpoint/2010/main" val="32145639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grpSp>
        <p:nvGrpSpPr>
          <p:cNvPr id="2" name="Group 9">
            <a:extLst>
              <a:ext uri="{FF2B5EF4-FFF2-40B4-BE49-F238E27FC236}">
                <a16:creationId xmlns:a16="http://schemas.microsoft.com/office/drawing/2014/main" id="{7970014D-3166-2229-281F-A2BCD98A886D}"/>
              </a:ext>
            </a:extLst>
          </p:cNvPr>
          <p:cNvGrpSpPr/>
          <p:nvPr/>
        </p:nvGrpSpPr>
        <p:grpSpPr>
          <a:xfrm>
            <a:off x="3544787" y="224231"/>
            <a:ext cx="1622635" cy="1149120"/>
            <a:chOff x="-6" y="2"/>
            <a:chExt cx="4261219" cy="3371152"/>
          </a:xfrm>
        </p:grpSpPr>
        <p:sp>
          <p:nvSpPr>
            <p:cNvPr id="3" name="Freeform 10">
              <a:extLst>
                <a:ext uri="{FF2B5EF4-FFF2-40B4-BE49-F238E27FC236}">
                  <a16:creationId xmlns:a16="http://schemas.microsoft.com/office/drawing/2014/main" id="{8C7F79EB-CEA7-8A60-7581-24145759A582}"/>
                </a:ext>
              </a:extLst>
            </p:cNvPr>
            <p:cNvSpPr/>
            <p:nvPr/>
          </p:nvSpPr>
          <p:spPr>
            <a:xfrm flipH="1">
              <a:off x="-6" y="2"/>
              <a:ext cx="4261219" cy="3371152"/>
            </a:xfrm>
            <a:custGeom>
              <a:avLst/>
              <a:gdLst/>
              <a:ahLst/>
              <a:cxnLst/>
              <a:rect l="l" t="t" r="r" b="b"/>
              <a:pathLst>
                <a:path w="6216768" h="4911247">
                  <a:moveTo>
                    <a:pt x="6216768" y="0"/>
                  </a:moveTo>
                  <a:lnTo>
                    <a:pt x="0" y="0"/>
                  </a:lnTo>
                  <a:lnTo>
                    <a:pt x="0" y="4911247"/>
                  </a:lnTo>
                  <a:lnTo>
                    <a:pt x="6216768" y="4911247"/>
                  </a:lnTo>
                  <a:lnTo>
                    <a:pt x="6216768"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11">
              <a:extLst>
                <a:ext uri="{FF2B5EF4-FFF2-40B4-BE49-F238E27FC236}">
                  <a16:creationId xmlns:a16="http://schemas.microsoft.com/office/drawing/2014/main" id="{380CBC63-E288-7340-46A6-8A948943B315}"/>
                </a:ext>
              </a:extLst>
            </p:cNvPr>
            <p:cNvSpPr txBox="1"/>
            <p:nvPr/>
          </p:nvSpPr>
          <p:spPr>
            <a:xfrm>
              <a:off x="715742" y="933585"/>
              <a:ext cx="2767336" cy="902920"/>
            </a:xfrm>
            <a:prstGeom prst="rect">
              <a:avLst/>
            </a:prstGeom>
          </p:spPr>
          <p:txBody>
            <a:bodyPr wrap="square" lIns="0" tIns="0" rIns="0" bIns="0" rtlCol="0" anchor="t">
              <a:spAutoFit/>
            </a:bodyPr>
            <a:lstStyle/>
            <a:p>
              <a:pPr algn="ctr">
                <a:spcBef>
                  <a:spcPct val="0"/>
                </a:spcBef>
                <a:buClrTx/>
                <a:buFontTx/>
                <a:buNone/>
              </a:pPr>
              <a:r>
                <a:rPr lang="en-US" sz="2000" b="1" kern="1200" dirty="0" err="1">
                  <a:solidFill>
                    <a:schemeClr val="accent5"/>
                  </a:solidFill>
                  <a:latin typeface="Arial" panose="020B0604020202020204" pitchFamily="34" charset="0"/>
                  <a:ea typeface="+mn-ea"/>
                  <a:cs typeface="Arial" panose="020B0604020202020204" pitchFamily="34" charset="0"/>
                </a:rPr>
                <a:t>Bài</a:t>
              </a:r>
              <a:r>
                <a:rPr lang="en-US" sz="2000" b="1" kern="1200" dirty="0">
                  <a:solidFill>
                    <a:schemeClr val="accent5"/>
                  </a:solidFill>
                  <a:latin typeface="Arial" panose="020B0604020202020204" pitchFamily="34" charset="0"/>
                  <a:ea typeface="+mn-ea"/>
                  <a:cs typeface="Arial" panose="020B0604020202020204" pitchFamily="34" charset="0"/>
                </a:rPr>
                <a:t> </a:t>
              </a:r>
              <a:r>
                <a:rPr lang="en-US" sz="2000" b="1" kern="1200" dirty="0" err="1">
                  <a:solidFill>
                    <a:schemeClr val="accent5"/>
                  </a:solidFill>
                  <a:latin typeface="Arial" panose="020B0604020202020204" pitchFamily="34" charset="0"/>
                  <a:ea typeface="+mn-ea"/>
                  <a:cs typeface="Arial" panose="020B0604020202020204" pitchFamily="34" charset="0"/>
                </a:rPr>
                <a:t>làm</a:t>
              </a:r>
              <a:endParaRPr lang="en-US" sz="2000" b="1" kern="1200" dirty="0">
                <a:solidFill>
                  <a:schemeClr val="accent5"/>
                </a:solidFill>
                <a:latin typeface="Arial" panose="020B0604020202020204" pitchFamily="34" charset="0"/>
                <a:ea typeface="+mn-ea"/>
                <a:cs typeface="Arial" panose="020B0604020202020204" pitchFamily="34" charset="0"/>
              </a:endParaRPr>
            </a:p>
          </p:txBody>
        </p:sp>
      </p:grpSp>
      <p:sp>
        <p:nvSpPr>
          <p:cNvPr id="5" name="Freeform 10">
            <a:extLst>
              <a:ext uri="{FF2B5EF4-FFF2-40B4-BE49-F238E27FC236}">
                <a16:creationId xmlns:a16="http://schemas.microsoft.com/office/drawing/2014/main" id="{6F130AC2-8DCB-84EA-200A-B20EB32A4204}"/>
              </a:ext>
            </a:extLst>
          </p:cNvPr>
          <p:cNvSpPr/>
          <p:nvPr/>
        </p:nvSpPr>
        <p:spPr>
          <a:xfrm>
            <a:off x="412534" y="704666"/>
            <a:ext cx="905256" cy="4114800"/>
          </a:xfrm>
          <a:custGeom>
            <a:avLst/>
            <a:gdLst/>
            <a:ahLst/>
            <a:cxnLst/>
            <a:rect l="l" t="t" r="r" b="b"/>
            <a:pathLst>
              <a:path w="905256" h="4114800">
                <a:moveTo>
                  <a:pt x="0" y="0"/>
                </a:moveTo>
                <a:lnTo>
                  <a:pt x="905256" y="0"/>
                </a:lnTo>
                <a:lnTo>
                  <a:pt x="905256"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F70ACA07-EC85-BC35-DFFE-EF7E757248CB}"/>
                  </a:ext>
                </a:extLst>
              </p:cNvPr>
              <p:cNvSpPr txBox="1"/>
              <p:nvPr/>
            </p:nvSpPr>
            <p:spPr>
              <a:xfrm>
                <a:off x="2158409" y="1373351"/>
                <a:ext cx="6445467" cy="1843518"/>
              </a:xfrm>
              <a:prstGeom prst="rect">
                <a:avLst/>
              </a:prstGeom>
              <a:noFill/>
            </p:spPr>
            <p:txBody>
              <a:bodyPr wrap="square">
                <a:spAutoFit/>
              </a:bodyPr>
              <a:lstStyle/>
              <a:p>
                <a:pPr marL="0" marR="0" algn="just">
                  <a:lnSpc>
                    <a:spcPct val="200000"/>
                  </a:lnSpc>
                  <a:spcBef>
                    <a:spcPts val="0"/>
                  </a:spcBef>
                  <a:spcAft>
                    <a:spcPts val="0"/>
                  </a:spcAft>
                </a:pPr>
                <a:r>
                  <a:rPr lang="en-US" sz="2000" dirty="0" err="1">
                    <a:effectLst/>
                    <a:latin typeface="Arial" panose="020B0604020202020204" pitchFamily="34" charset="0"/>
                    <a:ea typeface="Times New Roman" panose="02020603050405020304" pitchFamily="18" charset="0"/>
                    <a:cs typeface="Arial" panose="020B0604020202020204" pitchFamily="34" charset="0"/>
                  </a:rPr>
                  <a:t>Dựa</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vào</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công</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thức</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chuyển</a:t>
                </a:r>
                <a:r>
                  <a:rPr lang="en-US" sz="2000" dirty="0">
                    <a:effectLst/>
                    <a:latin typeface="Arial" panose="020B0604020202020204" pitchFamily="34" charset="0"/>
                    <a:ea typeface="Times New Roman" panose="02020603050405020304" pitchFamily="18" charset="0"/>
                    <a:cs typeface="Arial" panose="020B0604020202020204" pitchFamily="34" charset="0"/>
                  </a:rPr>
                  <a:t> </a:t>
                </a:r>
                <a:r>
                  <a:rPr lang="en-US" sz="2000" dirty="0" err="1">
                    <a:effectLst/>
                    <a:latin typeface="Arial" panose="020B0604020202020204" pitchFamily="34" charset="0"/>
                    <a:ea typeface="Times New Roman" panose="02020603050405020304" pitchFamily="18" charset="0"/>
                    <a:cs typeface="Arial" panose="020B0604020202020204" pitchFamily="34" charset="0"/>
                  </a:rPr>
                  <a:t>đổi</a:t>
                </a:r>
                <a:r>
                  <a:rPr lang="en-US" sz="2000" dirty="0">
                    <a:effectLst/>
                    <a:latin typeface="Arial" panose="020B0604020202020204" pitchFamily="34" charset="0"/>
                    <a:ea typeface="Times New Roman" panose="02020603050405020304" pitchFamily="18" charset="0"/>
                    <a:cs typeface="Arial" panose="020B0604020202020204" pitchFamily="34" charset="0"/>
                  </a:rPr>
                  <a:t>: t (</a:t>
                </a:r>
                <a:r>
                  <a:rPr lang="en-US" sz="2000" baseline="30000" dirty="0" err="1">
                    <a:effectLst/>
                    <a:latin typeface="Arial" panose="020B0604020202020204" pitchFamily="34" charset="0"/>
                    <a:ea typeface="Times New Roman" panose="02020603050405020304" pitchFamily="18" charset="0"/>
                    <a:cs typeface="Arial" panose="020B0604020202020204" pitchFamily="34" charset="0"/>
                  </a:rPr>
                  <a:t>o</a:t>
                </a:r>
                <a:r>
                  <a:rPr lang="en-US" sz="2000" dirty="0" err="1">
                    <a:effectLst/>
                    <a:latin typeface="Arial" panose="020B0604020202020204" pitchFamily="34" charset="0"/>
                    <a:ea typeface="Times New Roman" panose="02020603050405020304" pitchFamily="18" charset="0"/>
                    <a:cs typeface="Arial" panose="020B0604020202020204" pitchFamily="34" charset="0"/>
                  </a:rPr>
                  <a:t>C</a:t>
                </a:r>
                <a:r>
                  <a:rPr lang="en-US" sz="2000" dirty="0">
                    <a:effectLst/>
                    <a:latin typeface="Arial" panose="020B0604020202020204" pitchFamily="34" charset="0"/>
                    <a:ea typeface="Times New Roman" panose="02020603050405020304" pitchFamily="18" charset="0"/>
                    <a:cs typeface="Arial" panose="020B0604020202020204" pitchFamily="34" charset="0"/>
                  </a:rPr>
                  <a:t>) = T(K) – 273.</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342900" marR="0" indent="-342900" algn="just">
                  <a:lnSpc>
                    <a:spcPct val="200000"/>
                  </a:lnSpc>
                  <a:spcBef>
                    <a:spcPts val="0"/>
                  </a:spcBef>
                  <a:spcAft>
                    <a:spcPts val="0"/>
                  </a:spcAft>
                  <a:buFont typeface="Arial" panose="020B0604020202020204" pitchFamily="34" charset="0"/>
                  <a:buChar char="•"/>
                </a:pPr>
                <a:r>
                  <a:rPr lang="en-US" sz="2000" dirty="0">
                    <a:effectLst/>
                    <a:latin typeface="Arial" panose="020B0604020202020204" pitchFamily="34" charset="0"/>
                    <a:ea typeface="Times New Roman" panose="02020603050405020304" pitchFamily="18" charset="0"/>
                    <a:cs typeface="Arial" panose="020B0604020202020204" pitchFamily="34" charset="0"/>
                  </a:rPr>
                  <a:t>Khi T = 263 K </a:t>
                </a:r>
                <a14:m>
                  <m:oMath xmlns:m="http://schemas.openxmlformats.org/officeDocument/2006/math">
                    <m:r>
                      <a:rPr lang="en-US" sz="2000" i="1" smtClean="0">
                        <a:effectLst/>
                        <a:latin typeface="Cambria Math" panose="02040503050406030204" pitchFamily="18" charset="0"/>
                        <a:ea typeface="Cambria Math" panose="02040503050406030204" pitchFamily="18" charset="0"/>
                        <a:cs typeface="Arial" panose="020B0604020202020204" pitchFamily="34" charset="0"/>
                      </a:rPr>
                      <m:t>⟹</m:t>
                    </m:r>
                  </m:oMath>
                </a14:m>
                <a:r>
                  <a:rPr lang="en-US" sz="2000" dirty="0">
                    <a:effectLst/>
                    <a:latin typeface="Arial" panose="020B0604020202020204" pitchFamily="34" charset="0"/>
                    <a:ea typeface="Times New Roman" panose="02020603050405020304" pitchFamily="18" charset="0"/>
                    <a:cs typeface="Arial" panose="020B0604020202020204" pitchFamily="34" charset="0"/>
                  </a:rPr>
                  <a:t> t (</a:t>
                </a:r>
                <a:r>
                  <a:rPr lang="en-US" sz="2000" baseline="30000" dirty="0" err="1">
                    <a:latin typeface="Arial" panose="020B0604020202020204" pitchFamily="34" charset="0"/>
                    <a:ea typeface="Times New Roman" panose="02020603050405020304" pitchFamily="18" charset="0"/>
                    <a:cs typeface="Arial" panose="020B0604020202020204" pitchFamily="34" charset="0"/>
                  </a:rPr>
                  <a:t>o</a:t>
                </a:r>
                <a:r>
                  <a:rPr lang="en-US" sz="2000" dirty="0" err="1">
                    <a:effectLst/>
                    <a:latin typeface="Arial" panose="020B0604020202020204" pitchFamily="34" charset="0"/>
                    <a:ea typeface="Times New Roman" panose="02020603050405020304" pitchFamily="18" charset="0"/>
                    <a:cs typeface="Arial" panose="020B0604020202020204" pitchFamily="34" charset="0"/>
                  </a:rPr>
                  <a:t>C</a:t>
                </a:r>
                <a:r>
                  <a:rPr lang="en-US" sz="2000" dirty="0">
                    <a:effectLst/>
                    <a:latin typeface="Arial" panose="020B0604020202020204" pitchFamily="34" charset="0"/>
                    <a:ea typeface="Times New Roman" panose="02020603050405020304" pitchFamily="18" charset="0"/>
                    <a:cs typeface="Arial" panose="020B0604020202020204" pitchFamily="34" charset="0"/>
                  </a:rPr>
                  <a:t>) = -10 </a:t>
                </a:r>
                <a:r>
                  <a:rPr lang="en-US" sz="2000" baseline="30000" dirty="0" err="1">
                    <a:latin typeface="Arial" panose="020B0604020202020204" pitchFamily="34" charset="0"/>
                    <a:ea typeface="Times New Roman" panose="02020603050405020304" pitchFamily="18" charset="0"/>
                    <a:cs typeface="Arial" panose="020B0604020202020204" pitchFamily="34" charset="0"/>
                  </a:rPr>
                  <a:t>o</a:t>
                </a:r>
                <a:r>
                  <a:rPr lang="en-US" sz="2000" dirty="0" err="1">
                    <a:effectLst/>
                    <a:latin typeface="Arial" panose="020B0604020202020204" pitchFamily="34" charset="0"/>
                    <a:ea typeface="Times New Roman" panose="02020603050405020304" pitchFamily="18" charset="0"/>
                    <a:cs typeface="Arial" panose="020B0604020202020204" pitchFamily="34" charset="0"/>
                  </a:rPr>
                  <a:t>C.</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marL="342900" marR="0" indent="-342900" algn="just">
                  <a:lnSpc>
                    <a:spcPct val="200000"/>
                  </a:lnSpc>
                  <a:spcBef>
                    <a:spcPts val="0"/>
                  </a:spcBef>
                  <a:spcAft>
                    <a:spcPts val="0"/>
                  </a:spcAft>
                  <a:buFont typeface="Arial" panose="020B0604020202020204" pitchFamily="34" charset="0"/>
                  <a:buChar char="•"/>
                </a:pPr>
                <a:r>
                  <a:rPr lang="en-US" sz="2000" dirty="0">
                    <a:effectLst/>
                    <a:latin typeface="Arial" panose="020B0604020202020204" pitchFamily="34" charset="0"/>
                    <a:ea typeface="Times New Roman" panose="02020603050405020304" pitchFamily="18" charset="0"/>
                    <a:cs typeface="Arial" panose="020B0604020202020204" pitchFamily="34" charset="0"/>
                  </a:rPr>
                  <a:t>Khi T = 1 273 K </a:t>
                </a:r>
                <a14:m>
                  <m:oMath xmlns:m="http://schemas.openxmlformats.org/officeDocument/2006/math">
                    <m:r>
                      <a:rPr lang="en-US" sz="2000" i="1" smtClean="0">
                        <a:effectLst/>
                        <a:latin typeface="Cambria Math" panose="02040503050406030204" pitchFamily="18" charset="0"/>
                        <a:ea typeface="Cambria Math" panose="02040503050406030204" pitchFamily="18" charset="0"/>
                        <a:cs typeface="Arial" panose="020B0604020202020204" pitchFamily="34" charset="0"/>
                      </a:rPr>
                      <m:t>⟹</m:t>
                    </m:r>
                  </m:oMath>
                </a14:m>
                <a:r>
                  <a:rPr lang="en-US" sz="2000" dirty="0">
                    <a:effectLst/>
                    <a:latin typeface="Arial" panose="020B0604020202020204" pitchFamily="34" charset="0"/>
                    <a:ea typeface="Times New Roman" panose="02020603050405020304" pitchFamily="18" charset="0"/>
                    <a:cs typeface="Arial" panose="020B0604020202020204" pitchFamily="34" charset="0"/>
                  </a:rPr>
                  <a:t> t (</a:t>
                </a:r>
                <a:r>
                  <a:rPr lang="en-US" sz="2000" baseline="30000" dirty="0" err="1">
                    <a:latin typeface="Arial" panose="020B0604020202020204" pitchFamily="34" charset="0"/>
                    <a:ea typeface="Times New Roman" panose="02020603050405020304" pitchFamily="18" charset="0"/>
                    <a:cs typeface="Arial" panose="020B0604020202020204" pitchFamily="34" charset="0"/>
                  </a:rPr>
                  <a:t>o</a:t>
                </a:r>
                <a:r>
                  <a:rPr lang="en-US" sz="2000" dirty="0" err="1">
                    <a:effectLst/>
                    <a:latin typeface="Arial" panose="020B0604020202020204" pitchFamily="34" charset="0"/>
                    <a:ea typeface="Times New Roman" panose="02020603050405020304" pitchFamily="18" charset="0"/>
                    <a:cs typeface="Arial" panose="020B0604020202020204" pitchFamily="34" charset="0"/>
                  </a:rPr>
                  <a:t>C</a:t>
                </a:r>
                <a:r>
                  <a:rPr lang="en-US" sz="2000" dirty="0">
                    <a:effectLst/>
                    <a:latin typeface="Arial" panose="020B0604020202020204" pitchFamily="34" charset="0"/>
                    <a:ea typeface="Times New Roman" panose="02020603050405020304" pitchFamily="18" charset="0"/>
                    <a:cs typeface="Arial" panose="020B0604020202020204" pitchFamily="34" charset="0"/>
                  </a:rPr>
                  <a:t>) = 1000</a:t>
                </a:r>
                <a:r>
                  <a:rPr lang="en-US" sz="2000" baseline="30000" dirty="0">
                    <a:latin typeface="Arial" panose="020B0604020202020204" pitchFamily="34" charset="0"/>
                    <a:ea typeface="Times New Roman" panose="02020603050405020304" pitchFamily="18" charset="0"/>
                    <a:cs typeface="Arial" panose="020B0604020202020204" pitchFamily="34" charset="0"/>
                  </a:rPr>
                  <a:t> </a:t>
                </a:r>
                <a:r>
                  <a:rPr lang="en-US" sz="2000" baseline="30000" dirty="0" err="1">
                    <a:latin typeface="Arial" panose="020B0604020202020204" pitchFamily="34" charset="0"/>
                    <a:ea typeface="Times New Roman" panose="02020603050405020304" pitchFamily="18" charset="0"/>
                    <a:cs typeface="Arial" panose="020B0604020202020204" pitchFamily="34" charset="0"/>
                  </a:rPr>
                  <a:t>o</a:t>
                </a:r>
                <a:r>
                  <a:rPr lang="en-US" sz="2000" dirty="0" err="1">
                    <a:effectLst/>
                    <a:latin typeface="Arial" panose="020B0604020202020204" pitchFamily="34" charset="0"/>
                    <a:ea typeface="Times New Roman" panose="02020603050405020304" pitchFamily="18" charset="0"/>
                    <a:cs typeface="Arial" panose="020B0604020202020204" pitchFamily="34" charset="0"/>
                  </a:rPr>
                  <a:t>C.</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7" name="TextBox 16">
                <a:extLst>
                  <a:ext uri="{FF2B5EF4-FFF2-40B4-BE49-F238E27FC236}">
                    <a16:creationId xmlns:a16="http://schemas.microsoft.com/office/drawing/2014/main" id="{F70ACA07-EC85-BC35-DFFE-EF7E757248CB}"/>
                  </a:ext>
                </a:extLst>
              </p:cNvPr>
              <p:cNvSpPr txBox="1">
                <a:spLocks noRot="1" noChangeAspect="1" noMove="1" noResize="1" noEditPoints="1" noAdjustHandles="1" noChangeArrowheads="1" noChangeShapeType="1" noTextEdit="1"/>
              </p:cNvSpPr>
              <p:nvPr/>
            </p:nvSpPr>
            <p:spPr>
              <a:xfrm>
                <a:off x="2158409" y="1373351"/>
                <a:ext cx="6445467" cy="1843518"/>
              </a:xfrm>
              <a:prstGeom prst="rect">
                <a:avLst/>
              </a:prstGeom>
              <a:blipFill>
                <a:blip r:embed="rId10"/>
                <a:stretch>
                  <a:fillRect l="-946" b="-4950"/>
                </a:stretch>
              </a:blipFill>
            </p:spPr>
            <p:txBody>
              <a:bodyPr/>
              <a:lstStyle/>
              <a:p>
                <a:r>
                  <a:rPr lang="en-US">
                    <a:noFill/>
                  </a:rPr>
                  <a:t> </a:t>
                </a:r>
              </a:p>
            </p:txBody>
          </p:sp>
        </mc:Fallback>
      </mc:AlternateContent>
      <p:sp>
        <p:nvSpPr>
          <p:cNvPr id="18" name="Speech Bubble: Rectangle with Corners Rounded 17">
            <a:extLst>
              <a:ext uri="{FF2B5EF4-FFF2-40B4-BE49-F238E27FC236}">
                <a16:creationId xmlns:a16="http://schemas.microsoft.com/office/drawing/2014/main" id="{0024378D-21F1-B3B7-152A-C1A5E84C5434}"/>
              </a:ext>
            </a:extLst>
          </p:cNvPr>
          <p:cNvSpPr/>
          <p:nvPr/>
        </p:nvSpPr>
        <p:spPr>
          <a:xfrm>
            <a:off x="2379033" y="3516519"/>
            <a:ext cx="5576778" cy="1161807"/>
          </a:xfrm>
          <a:prstGeom prst="wedgeRoundRectCallout">
            <a:avLst>
              <a:gd name="adj1" fmla="val -64456"/>
              <a:gd name="adj2" fmla="val -50245"/>
              <a:gd name="adj3" fmla="val 16667"/>
            </a:avLst>
          </a:prstGeom>
          <a:solidFill>
            <a:schemeClr val="bg2">
              <a:lumMod val="60000"/>
              <a:lumOff val="40000"/>
            </a:scheme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Vậy</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phạm</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vi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đo</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của</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nhiệt</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kế</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này</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là</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từ</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-10</a:t>
            </a:r>
            <a:r>
              <a:rPr kumimoji="0" lang="en-US" sz="2000" b="0" i="0" u="none" strike="noStrike" kern="0" cap="none" spc="0" normalizeH="0" baseline="3000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o</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 </a:t>
            </a:r>
            <a:r>
              <a:rPr kumimoji="0" lang="en-US" sz="2000" b="0" i="0" u="none" strike="noStrike" kern="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đến</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1000</a:t>
            </a:r>
            <a:r>
              <a:rPr kumimoji="0" lang="en-US" sz="2000" b="0" i="0" u="none" strike="noStrike" kern="0" cap="none" spc="0" normalizeH="0" baseline="3000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o</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a:t>
            </a: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sym typeface="Arial"/>
            </a:endParaRPr>
          </a:p>
        </p:txBody>
      </p:sp>
    </p:spTree>
    <p:custDataLst>
      <p:tags r:id="rId1"/>
    </p:custDataLst>
    <p:extLst>
      <p:ext uri="{BB962C8B-B14F-4D97-AF65-F5344CB8AC3E}">
        <p14:creationId xmlns:p14="http://schemas.microsoft.com/office/powerpoint/2010/main" val="25204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randombar(horizontal)">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C4784-F083-F60B-C074-4C2418B09CC9}"/>
              </a:ext>
            </a:extLst>
          </p:cNvPr>
          <p:cNvSpPr>
            <a:spLocks noGrp="1"/>
          </p:cNvSpPr>
          <p:nvPr>
            <p:ph type="title"/>
          </p:nvPr>
        </p:nvSpPr>
        <p:spPr>
          <a:xfrm>
            <a:off x="720000" y="246721"/>
            <a:ext cx="7704000" cy="572700"/>
          </a:xfrm>
        </p:spPr>
        <p:txBody>
          <a:bodyPr/>
          <a:lstStyle/>
          <a:p>
            <a:pPr algn="ctr"/>
            <a:r>
              <a:rPr lang="en-US" b="1" dirty="0">
                <a:solidFill>
                  <a:schemeClr val="accent1">
                    <a:lumMod val="50000"/>
                  </a:schemeClr>
                </a:solidFill>
                <a:latin typeface="Arial" panose="020B0604020202020204" pitchFamily="34" charset="0"/>
                <a:cs typeface="Arial" panose="020B0604020202020204" pitchFamily="34" charset="0"/>
              </a:rPr>
              <a:t>TỔNG KẾT</a:t>
            </a:r>
          </a:p>
        </p:txBody>
      </p:sp>
      <p:grpSp>
        <p:nvGrpSpPr>
          <p:cNvPr id="14" name="Group 13">
            <a:extLst>
              <a:ext uri="{FF2B5EF4-FFF2-40B4-BE49-F238E27FC236}">
                <a16:creationId xmlns:a16="http://schemas.microsoft.com/office/drawing/2014/main" id="{9D579D17-3A62-8806-448C-6324439217F5}"/>
              </a:ext>
            </a:extLst>
          </p:cNvPr>
          <p:cNvGrpSpPr/>
          <p:nvPr/>
        </p:nvGrpSpPr>
        <p:grpSpPr>
          <a:xfrm>
            <a:off x="0" y="1043908"/>
            <a:ext cx="9144000" cy="4003134"/>
            <a:chOff x="0" y="1043908"/>
            <a:chExt cx="9144000" cy="4003134"/>
          </a:xfrm>
        </p:grpSpPr>
        <p:pic>
          <p:nvPicPr>
            <p:cNvPr id="12" name="Picture 11">
              <a:extLst>
                <a:ext uri="{FF2B5EF4-FFF2-40B4-BE49-F238E27FC236}">
                  <a16:creationId xmlns:a16="http://schemas.microsoft.com/office/drawing/2014/main" id="{4802E9FC-433B-663B-6E15-D2CD9E9D19CB}"/>
                </a:ext>
              </a:extLst>
            </p:cNvPr>
            <p:cNvPicPr>
              <a:picLocks noChangeAspect="1"/>
            </p:cNvPicPr>
            <p:nvPr/>
          </p:nvPicPr>
          <p:blipFill>
            <a:blip r:embed="rId4"/>
            <a:stretch>
              <a:fillRect/>
            </a:stretch>
          </p:blipFill>
          <p:spPr>
            <a:xfrm>
              <a:off x="0" y="1043908"/>
              <a:ext cx="9144000" cy="4003134"/>
            </a:xfrm>
            <a:prstGeom prst="rect">
              <a:avLst/>
            </a:prstGeom>
          </p:spPr>
        </p:pic>
        <p:pic>
          <p:nvPicPr>
            <p:cNvPr id="13" name="Picture 12">
              <a:extLst>
                <a:ext uri="{FF2B5EF4-FFF2-40B4-BE49-F238E27FC236}">
                  <a16:creationId xmlns:a16="http://schemas.microsoft.com/office/drawing/2014/main" id="{E2812540-5FC7-B40A-EDA5-604C6E9B6867}"/>
                </a:ext>
              </a:extLst>
            </p:cNvPr>
            <p:cNvPicPr>
              <a:picLocks noChangeAspect="1"/>
            </p:cNvPicPr>
            <p:nvPr/>
          </p:nvPicPr>
          <p:blipFill>
            <a:blip r:embed="rId5"/>
            <a:stretch>
              <a:fillRect/>
            </a:stretch>
          </p:blipFill>
          <p:spPr>
            <a:xfrm>
              <a:off x="641349" y="1544484"/>
              <a:ext cx="603557" cy="1027266"/>
            </a:xfrm>
            <a:prstGeom prst="rect">
              <a:avLst/>
            </a:prstGeom>
          </p:spPr>
        </p:pic>
      </p:grpSp>
    </p:spTree>
    <p:custDataLst>
      <p:tags r:id="rId1"/>
    </p:custDataLst>
    <p:extLst>
      <p:ext uri="{BB962C8B-B14F-4D97-AF65-F5344CB8AC3E}">
        <p14:creationId xmlns:p14="http://schemas.microsoft.com/office/powerpoint/2010/main" val="22912981"/>
      </p:ext>
    </p:extLst>
  </p:cSld>
  <p:clrMapOvr>
    <a:masterClrMapping/>
  </p:clrMapOvr>
  <mc:AlternateContent xmlns:mc="http://schemas.openxmlformats.org/markup-compatibility/2006" xmlns:p14="http://schemas.microsoft.com/office/powerpoint/2010/main">
    <mc:Choice Requires="p14">
      <p:transition spd="slow" p14:dur="800">
        <p:diamond/>
      </p:transition>
    </mc:Choice>
    <mc:Fallback xmlns="">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92F1353D-7889-17FB-0EB7-04A31122CE13}"/>
              </a:ext>
            </a:extLst>
          </p:cNvPr>
          <p:cNvSpPr txBox="1"/>
          <p:nvPr/>
        </p:nvSpPr>
        <p:spPr>
          <a:xfrm>
            <a:off x="2271766" y="465594"/>
            <a:ext cx="4600463" cy="478144"/>
          </a:xfrm>
          <a:prstGeom prst="rect">
            <a:avLst/>
          </a:prstGeom>
        </p:spPr>
        <p:txBody>
          <a:bodyPr wrap="square" lIns="0" tIns="0" rIns="0" bIns="0" rtlCol="0" anchor="t">
            <a:spAutoFit/>
          </a:bodyPr>
          <a:lstStyle/>
          <a:p>
            <a:pPr algn="ctr" defTabSz="457223">
              <a:lnSpc>
                <a:spcPts val="4001"/>
              </a:lnSpc>
              <a:spcBef>
                <a:spcPct val="0"/>
              </a:spcBef>
              <a:buClrTx/>
            </a:pPr>
            <a:r>
              <a:rPr lang="en-US" sz="3200" b="1" kern="1200" spc="-40" dirty="0">
                <a:solidFill>
                  <a:schemeClr val="accent1">
                    <a:lumMod val="50000"/>
                  </a:schemeClr>
                </a:solidFill>
                <a:latin typeface="Arial" panose="020B0604020202020204" pitchFamily="34" charset="0"/>
                <a:ea typeface="+mn-ea"/>
                <a:cs typeface="Arial" panose="020B0604020202020204" pitchFamily="34" charset="0"/>
              </a:rPr>
              <a:t>HƯỚNG DẪN VỀ NHÀ</a:t>
            </a:r>
          </a:p>
        </p:txBody>
      </p:sp>
      <p:grpSp>
        <p:nvGrpSpPr>
          <p:cNvPr id="274" name="Group 273">
            <a:extLst>
              <a:ext uri="{FF2B5EF4-FFF2-40B4-BE49-F238E27FC236}">
                <a16:creationId xmlns:a16="http://schemas.microsoft.com/office/drawing/2014/main" id="{6BBA78DD-4FD7-5139-BB6F-6C858A497977}"/>
              </a:ext>
            </a:extLst>
          </p:cNvPr>
          <p:cNvGrpSpPr/>
          <p:nvPr/>
        </p:nvGrpSpPr>
        <p:grpSpPr>
          <a:xfrm>
            <a:off x="457200" y="1481221"/>
            <a:ext cx="8226575" cy="877800"/>
            <a:chOff x="457200" y="1481221"/>
            <a:chExt cx="8226575" cy="877800"/>
          </a:xfrm>
        </p:grpSpPr>
        <p:grpSp>
          <p:nvGrpSpPr>
            <p:cNvPr id="5" name="Google Shape;797;p27">
              <a:extLst>
                <a:ext uri="{FF2B5EF4-FFF2-40B4-BE49-F238E27FC236}">
                  <a16:creationId xmlns:a16="http://schemas.microsoft.com/office/drawing/2014/main" id="{3B8F7794-A4BD-2835-4A59-58AC702AEBD2}"/>
                </a:ext>
              </a:extLst>
            </p:cNvPr>
            <p:cNvGrpSpPr/>
            <p:nvPr/>
          </p:nvGrpSpPr>
          <p:grpSpPr>
            <a:xfrm>
              <a:off x="457200" y="1481221"/>
              <a:ext cx="8226575" cy="877800"/>
              <a:chOff x="457200" y="1481221"/>
              <a:chExt cx="8226575" cy="877800"/>
            </a:xfrm>
          </p:grpSpPr>
          <p:sp>
            <p:nvSpPr>
              <p:cNvPr id="6" name="Google Shape;798;p27">
                <a:extLst>
                  <a:ext uri="{FF2B5EF4-FFF2-40B4-BE49-F238E27FC236}">
                    <a16:creationId xmlns:a16="http://schemas.microsoft.com/office/drawing/2014/main" id="{2A12042B-1879-E93D-CC51-D42600FD077A}"/>
                  </a:ext>
                </a:extLst>
              </p:cNvPr>
              <p:cNvSpPr/>
              <p:nvPr/>
            </p:nvSpPr>
            <p:spPr>
              <a:xfrm>
                <a:off x="733450" y="1655675"/>
                <a:ext cx="5181000" cy="528900"/>
              </a:xfrm>
              <a:prstGeom prst="rect">
                <a:avLst/>
              </a:prstGeom>
              <a:solidFill>
                <a:srgbClr val="FFDCD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Google Shape;799;p27">
                <a:extLst>
                  <a:ext uri="{FF2B5EF4-FFF2-40B4-BE49-F238E27FC236}">
                    <a16:creationId xmlns:a16="http://schemas.microsoft.com/office/drawing/2014/main" id="{EC822DC8-CE77-52CD-D28F-A4F53954C591}"/>
                  </a:ext>
                </a:extLst>
              </p:cNvPr>
              <p:cNvSpPr/>
              <p:nvPr/>
            </p:nvSpPr>
            <p:spPr>
              <a:xfrm>
                <a:off x="457200" y="1655671"/>
                <a:ext cx="529500" cy="528900"/>
              </a:xfrm>
              <a:prstGeom prst="ellipse">
                <a:avLst/>
              </a:prstGeom>
              <a:solidFill>
                <a:srgbClr val="F94144"/>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 sz="2400" b="1" i="0" u="none" strike="noStrike" kern="0" cap="none" spc="0" normalizeH="0" baseline="0" noProof="0" dirty="0">
                    <a:ln>
                      <a:noFill/>
                    </a:ln>
                    <a:solidFill>
                      <a:srgbClr val="FFFFFF"/>
                    </a:solidFill>
                    <a:effectLst/>
                    <a:uLnTx/>
                    <a:uFillTx/>
                    <a:latin typeface="Arial" panose="020B0604020202020204" pitchFamily="34" charset="0"/>
                    <a:ea typeface="Fira Sans Extra Condensed"/>
                    <a:cs typeface="Arial" panose="020B0604020202020204" pitchFamily="34" charset="0"/>
                    <a:sym typeface="Fira Sans Extra Condensed"/>
                  </a:rPr>
                  <a:t>1</a:t>
                </a:r>
                <a:endParaRPr kumimoji="0" sz="2400" b="1" i="0" u="none" strike="noStrike" kern="0" cap="none" spc="0" normalizeH="0" baseline="0" noProof="0" dirty="0">
                  <a:ln>
                    <a:noFill/>
                  </a:ln>
                  <a:solidFill>
                    <a:srgbClr val="FFFFFF"/>
                  </a:solidFill>
                  <a:effectLst/>
                  <a:uLnTx/>
                  <a:uFillTx/>
                  <a:latin typeface="Arial" panose="020B0604020202020204" pitchFamily="34" charset="0"/>
                  <a:ea typeface="Fira Sans Extra Condensed"/>
                  <a:cs typeface="Arial" panose="020B0604020202020204" pitchFamily="34" charset="0"/>
                  <a:sym typeface="Fira Sans Extra Condensed"/>
                </a:endParaRPr>
              </a:p>
            </p:txBody>
          </p:sp>
          <p:grpSp>
            <p:nvGrpSpPr>
              <p:cNvPr id="8" name="Google Shape;800;p27">
                <a:extLst>
                  <a:ext uri="{FF2B5EF4-FFF2-40B4-BE49-F238E27FC236}">
                    <a16:creationId xmlns:a16="http://schemas.microsoft.com/office/drawing/2014/main" id="{60EBD095-4FB2-481F-990C-35F58607642D}"/>
                  </a:ext>
                </a:extLst>
              </p:cNvPr>
              <p:cNvGrpSpPr/>
              <p:nvPr/>
            </p:nvGrpSpPr>
            <p:grpSpPr>
              <a:xfrm>
                <a:off x="3472640" y="1481221"/>
                <a:ext cx="5211135" cy="877800"/>
                <a:chOff x="3472640" y="1473806"/>
                <a:chExt cx="5211135" cy="877800"/>
              </a:xfrm>
            </p:grpSpPr>
            <p:sp>
              <p:nvSpPr>
                <p:cNvPr id="9" name="Google Shape;801;p27">
                  <a:extLst>
                    <a:ext uri="{FF2B5EF4-FFF2-40B4-BE49-F238E27FC236}">
                      <a16:creationId xmlns:a16="http://schemas.microsoft.com/office/drawing/2014/main" id="{70CB90FD-FA09-D96A-7142-9937D52AABFD}"/>
                    </a:ext>
                  </a:extLst>
                </p:cNvPr>
                <p:cNvSpPr/>
                <p:nvPr/>
              </p:nvSpPr>
              <p:spPr>
                <a:xfrm rot="5400000">
                  <a:off x="5694574" y="-637596"/>
                  <a:ext cx="877800" cy="5100603"/>
                </a:xfrm>
                <a:prstGeom prst="round2SameRect">
                  <a:avLst>
                    <a:gd name="adj1" fmla="val 50000"/>
                    <a:gd name="adj2" fmla="val 0"/>
                  </a:avLst>
                </a:prstGeom>
                <a:solidFill>
                  <a:srgbClr val="F941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Google Shape;802;p27">
                  <a:extLst>
                    <a:ext uri="{FF2B5EF4-FFF2-40B4-BE49-F238E27FC236}">
                      <a16:creationId xmlns:a16="http://schemas.microsoft.com/office/drawing/2014/main" id="{7B36901D-3EDC-1B04-D8E6-0951695C4F79}"/>
                    </a:ext>
                  </a:extLst>
                </p:cNvPr>
                <p:cNvSpPr/>
                <p:nvPr/>
              </p:nvSpPr>
              <p:spPr>
                <a:xfrm rot="2649986">
                  <a:off x="3472640" y="1761349"/>
                  <a:ext cx="256829" cy="256829"/>
                </a:xfrm>
                <a:prstGeom prst="rtTriangle">
                  <a:avLst/>
                </a:prstGeom>
                <a:solidFill>
                  <a:srgbClr val="F941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sp>
          <p:nvSpPr>
            <p:cNvPr id="270" name="TextBox 269">
              <a:extLst>
                <a:ext uri="{FF2B5EF4-FFF2-40B4-BE49-F238E27FC236}">
                  <a16:creationId xmlns:a16="http://schemas.microsoft.com/office/drawing/2014/main" id="{F4258391-2C6E-8E67-8CF7-6B96D15FFF11}"/>
                </a:ext>
              </a:extLst>
            </p:cNvPr>
            <p:cNvSpPr txBox="1"/>
            <p:nvPr/>
          </p:nvSpPr>
          <p:spPr>
            <a:xfrm>
              <a:off x="3715107" y="1703377"/>
              <a:ext cx="4695443" cy="430887"/>
            </a:xfrm>
            <a:prstGeom prst="rect">
              <a:avLst/>
            </a:prstGeom>
            <a:noFill/>
          </p:spPr>
          <p:txBody>
            <a:bodyPr wrap="square" rtlCol="0">
              <a:spAutoFit/>
            </a:bodyPr>
            <a:lstStyle/>
            <a:p>
              <a:r>
                <a:rPr lang="en-US" sz="2200" dirty="0" err="1">
                  <a:solidFill>
                    <a:schemeClr val="accent4"/>
                  </a:solidFill>
                </a:rPr>
                <a:t>Ghi</a:t>
              </a:r>
              <a:r>
                <a:rPr lang="en-US" sz="2200" dirty="0">
                  <a:solidFill>
                    <a:schemeClr val="accent4"/>
                  </a:solidFill>
                </a:rPr>
                <a:t> </a:t>
              </a:r>
              <a:r>
                <a:rPr lang="en-US" sz="2200" dirty="0" err="1">
                  <a:solidFill>
                    <a:schemeClr val="accent4"/>
                  </a:solidFill>
                </a:rPr>
                <a:t>nhớ</a:t>
              </a:r>
              <a:r>
                <a:rPr lang="en-US" sz="2200" dirty="0">
                  <a:solidFill>
                    <a:schemeClr val="accent4"/>
                  </a:solidFill>
                </a:rPr>
                <a:t> </a:t>
              </a:r>
              <a:r>
                <a:rPr lang="en-US" sz="2200" dirty="0" err="1">
                  <a:solidFill>
                    <a:schemeClr val="accent4"/>
                  </a:solidFill>
                </a:rPr>
                <a:t>kiến</a:t>
              </a:r>
              <a:r>
                <a:rPr lang="en-US" sz="2200" dirty="0">
                  <a:solidFill>
                    <a:schemeClr val="accent4"/>
                  </a:solidFill>
                </a:rPr>
                <a:t> </a:t>
              </a:r>
              <a:r>
                <a:rPr lang="en-US" sz="2200" dirty="0" err="1">
                  <a:solidFill>
                    <a:schemeClr val="accent4"/>
                  </a:solidFill>
                </a:rPr>
                <a:t>thức</a:t>
              </a:r>
              <a:r>
                <a:rPr lang="en-US" sz="2200" dirty="0">
                  <a:solidFill>
                    <a:schemeClr val="accent4"/>
                  </a:solidFill>
                </a:rPr>
                <a:t> </a:t>
              </a:r>
              <a:r>
                <a:rPr lang="en-US" sz="2200" dirty="0" err="1">
                  <a:solidFill>
                    <a:schemeClr val="accent4"/>
                  </a:solidFill>
                </a:rPr>
                <a:t>đã</a:t>
              </a:r>
              <a:r>
                <a:rPr lang="en-US" sz="2200" dirty="0">
                  <a:solidFill>
                    <a:schemeClr val="accent4"/>
                  </a:solidFill>
                </a:rPr>
                <a:t> </a:t>
              </a:r>
              <a:r>
                <a:rPr lang="en-US" sz="2200" dirty="0" err="1">
                  <a:solidFill>
                    <a:schemeClr val="accent4"/>
                  </a:solidFill>
                </a:rPr>
                <a:t>học</a:t>
              </a:r>
              <a:r>
                <a:rPr lang="en-US" sz="2200" dirty="0">
                  <a:solidFill>
                    <a:schemeClr val="accent4"/>
                  </a:solidFill>
                </a:rPr>
                <a:t> </a:t>
              </a:r>
              <a:r>
                <a:rPr lang="en-US" sz="2200" dirty="0" err="1">
                  <a:solidFill>
                    <a:schemeClr val="accent4"/>
                  </a:solidFill>
                </a:rPr>
                <a:t>trong</a:t>
              </a:r>
              <a:r>
                <a:rPr lang="en-US" sz="2200" dirty="0">
                  <a:solidFill>
                    <a:schemeClr val="accent4"/>
                  </a:solidFill>
                </a:rPr>
                <a:t> </a:t>
              </a:r>
              <a:r>
                <a:rPr lang="en-US" sz="2200" dirty="0" err="1">
                  <a:solidFill>
                    <a:schemeClr val="accent4"/>
                  </a:solidFill>
                </a:rPr>
                <a:t>bài</a:t>
              </a:r>
              <a:endParaRPr lang="en-US" sz="2200" dirty="0">
                <a:solidFill>
                  <a:schemeClr val="accent4"/>
                </a:solidFill>
              </a:endParaRPr>
            </a:p>
          </p:txBody>
        </p:sp>
      </p:grpSp>
      <p:grpSp>
        <p:nvGrpSpPr>
          <p:cNvPr id="277" name="Group 276">
            <a:extLst>
              <a:ext uri="{FF2B5EF4-FFF2-40B4-BE49-F238E27FC236}">
                <a16:creationId xmlns:a16="http://schemas.microsoft.com/office/drawing/2014/main" id="{1E36B741-12F0-B407-B172-3C230E67E0D6}"/>
              </a:ext>
            </a:extLst>
          </p:cNvPr>
          <p:cNvGrpSpPr/>
          <p:nvPr/>
        </p:nvGrpSpPr>
        <p:grpSpPr>
          <a:xfrm>
            <a:off x="457200" y="2557071"/>
            <a:ext cx="8226575" cy="877800"/>
            <a:chOff x="457200" y="2557071"/>
            <a:chExt cx="8226575" cy="877800"/>
          </a:xfrm>
        </p:grpSpPr>
        <p:grpSp>
          <p:nvGrpSpPr>
            <p:cNvPr id="25" name="Google Shape;817;p27">
              <a:extLst>
                <a:ext uri="{FF2B5EF4-FFF2-40B4-BE49-F238E27FC236}">
                  <a16:creationId xmlns:a16="http://schemas.microsoft.com/office/drawing/2014/main" id="{8DB6E02D-E5EE-BC29-09F7-775276B0DF71}"/>
                </a:ext>
              </a:extLst>
            </p:cNvPr>
            <p:cNvGrpSpPr/>
            <p:nvPr/>
          </p:nvGrpSpPr>
          <p:grpSpPr>
            <a:xfrm>
              <a:off x="457200" y="2557071"/>
              <a:ext cx="8226575" cy="877800"/>
              <a:chOff x="457200" y="2557071"/>
              <a:chExt cx="8226575" cy="877800"/>
            </a:xfrm>
          </p:grpSpPr>
          <p:sp>
            <p:nvSpPr>
              <p:cNvPr id="26" name="Google Shape;818;p27">
                <a:extLst>
                  <a:ext uri="{FF2B5EF4-FFF2-40B4-BE49-F238E27FC236}">
                    <a16:creationId xmlns:a16="http://schemas.microsoft.com/office/drawing/2014/main" id="{88EEDB9B-39D4-FFC4-9177-773BB2ED485E}"/>
                  </a:ext>
                </a:extLst>
              </p:cNvPr>
              <p:cNvSpPr/>
              <p:nvPr/>
            </p:nvSpPr>
            <p:spPr>
              <a:xfrm>
                <a:off x="733450" y="2731525"/>
                <a:ext cx="5181000" cy="528900"/>
              </a:xfrm>
              <a:prstGeom prst="rect">
                <a:avLst/>
              </a:prstGeom>
              <a:solidFill>
                <a:srgbClr val="FFE9B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Google Shape;819;p27">
                <a:extLst>
                  <a:ext uri="{FF2B5EF4-FFF2-40B4-BE49-F238E27FC236}">
                    <a16:creationId xmlns:a16="http://schemas.microsoft.com/office/drawing/2014/main" id="{AE252349-DB87-D75D-BA15-0325EA761988}"/>
                  </a:ext>
                </a:extLst>
              </p:cNvPr>
              <p:cNvSpPr/>
              <p:nvPr/>
            </p:nvSpPr>
            <p:spPr>
              <a:xfrm>
                <a:off x="457200" y="2731521"/>
                <a:ext cx="529500" cy="528900"/>
              </a:xfrm>
              <a:prstGeom prst="ellipse">
                <a:avLst/>
              </a:prstGeom>
              <a:solidFill>
                <a:srgbClr val="F9C74F"/>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 sz="2400" b="1" dirty="0">
                    <a:solidFill>
                      <a:srgbClr val="FFFFFF"/>
                    </a:solidFill>
                    <a:latin typeface="Arial" panose="020B0604020202020204" pitchFamily="34" charset="0"/>
                    <a:ea typeface="Fira Sans Extra Condensed"/>
                    <a:cs typeface="Arial" panose="020B0604020202020204" pitchFamily="34" charset="0"/>
                    <a:sym typeface="Fira Sans Extra Condensed"/>
                  </a:rPr>
                  <a:t>2</a:t>
                </a:r>
                <a:endParaRPr kumimoji="0" sz="2400" b="1" i="0" u="none" strike="noStrike" kern="0" cap="none" spc="0" normalizeH="0" baseline="0" noProof="0" dirty="0">
                  <a:ln>
                    <a:noFill/>
                  </a:ln>
                  <a:solidFill>
                    <a:srgbClr val="FFFFFF"/>
                  </a:solidFill>
                  <a:effectLst/>
                  <a:uLnTx/>
                  <a:uFillTx/>
                  <a:latin typeface="Arial" panose="020B0604020202020204" pitchFamily="34" charset="0"/>
                  <a:ea typeface="Fira Sans Extra Condensed"/>
                  <a:cs typeface="Arial" panose="020B0604020202020204" pitchFamily="34" charset="0"/>
                  <a:sym typeface="Fira Sans Extra Condensed"/>
                </a:endParaRPr>
              </a:p>
            </p:txBody>
          </p:sp>
          <p:sp>
            <p:nvSpPr>
              <p:cNvPr id="28" name="Google Shape;820;p27">
                <a:extLst>
                  <a:ext uri="{FF2B5EF4-FFF2-40B4-BE49-F238E27FC236}">
                    <a16:creationId xmlns:a16="http://schemas.microsoft.com/office/drawing/2014/main" id="{7C67953D-3C58-515B-2BA6-8E2575160FF3}"/>
                  </a:ext>
                </a:extLst>
              </p:cNvPr>
              <p:cNvSpPr/>
              <p:nvPr/>
            </p:nvSpPr>
            <p:spPr>
              <a:xfrm rot="5400000">
                <a:off x="5694573" y="445669"/>
                <a:ext cx="877800" cy="5100604"/>
              </a:xfrm>
              <a:prstGeom prst="round2SameRect">
                <a:avLst>
                  <a:gd name="adj1" fmla="val 50000"/>
                  <a:gd name="adj2" fmla="val 0"/>
                </a:avLst>
              </a:prstGeom>
              <a:solidFill>
                <a:srgbClr val="F9C74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9" name="Google Shape;821;p27">
              <a:extLst>
                <a:ext uri="{FF2B5EF4-FFF2-40B4-BE49-F238E27FC236}">
                  <a16:creationId xmlns:a16="http://schemas.microsoft.com/office/drawing/2014/main" id="{8FC56608-1D31-A38E-1E68-2CA1A73B8723}"/>
                </a:ext>
              </a:extLst>
            </p:cNvPr>
            <p:cNvSpPr/>
            <p:nvPr/>
          </p:nvSpPr>
          <p:spPr>
            <a:xfrm rot="2616338">
              <a:off x="3472674" y="2856130"/>
              <a:ext cx="256829" cy="256829"/>
            </a:xfrm>
            <a:prstGeom prst="rtTriangle">
              <a:avLst/>
            </a:prstGeom>
            <a:solidFill>
              <a:srgbClr val="F9C74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1" name="TextBox 270">
              <a:extLst>
                <a:ext uri="{FF2B5EF4-FFF2-40B4-BE49-F238E27FC236}">
                  <a16:creationId xmlns:a16="http://schemas.microsoft.com/office/drawing/2014/main" id="{B614E54C-7C4A-4240-E7E3-3BB0ED64D717}"/>
                </a:ext>
              </a:extLst>
            </p:cNvPr>
            <p:cNvSpPr txBox="1"/>
            <p:nvPr/>
          </p:nvSpPr>
          <p:spPr>
            <a:xfrm>
              <a:off x="3715107" y="2790656"/>
              <a:ext cx="4376269" cy="430887"/>
            </a:xfrm>
            <a:prstGeom prst="rect">
              <a:avLst/>
            </a:prstGeom>
            <a:noFill/>
          </p:spPr>
          <p:txBody>
            <a:bodyPr wrap="square" rtlCol="0">
              <a:spAutoFit/>
            </a:bodyPr>
            <a:lstStyle/>
            <a:p>
              <a:r>
                <a:rPr lang="en-US" sz="2200" dirty="0"/>
                <a:t>Hoàn </a:t>
              </a:r>
              <a:r>
                <a:rPr lang="en-US" sz="2200" dirty="0" err="1"/>
                <a:t>thành</a:t>
              </a:r>
              <a:r>
                <a:rPr lang="en-US" sz="2200" dirty="0"/>
                <a:t> </a:t>
              </a:r>
              <a:r>
                <a:rPr lang="en-US" sz="2200" dirty="0" err="1"/>
                <a:t>bài</a:t>
              </a:r>
              <a:r>
                <a:rPr lang="en-US" sz="2200" dirty="0"/>
                <a:t> </a:t>
              </a:r>
              <a:r>
                <a:rPr lang="en-US" sz="2200" dirty="0" err="1"/>
                <a:t>tập</a:t>
              </a:r>
              <a:r>
                <a:rPr lang="en-US" sz="2200" dirty="0"/>
                <a:t> </a:t>
              </a:r>
              <a:r>
                <a:rPr lang="en-US" sz="2200" dirty="0" err="1"/>
                <a:t>trong</a:t>
              </a:r>
              <a:r>
                <a:rPr lang="en-US" sz="2200" dirty="0"/>
                <a:t> SBT</a:t>
              </a:r>
            </a:p>
          </p:txBody>
        </p:sp>
      </p:grpSp>
      <p:grpSp>
        <p:nvGrpSpPr>
          <p:cNvPr id="278" name="Group 277">
            <a:extLst>
              <a:ext uri="{FF2B5EF4-FFF2-40B4-BE49-F238E27FC236}">
                <a16:creationId xmlns:a16="http://schemas.microsoft.com/office/drawing/2014/main" id="{7DABAB57-F104-72F2-A395-1AE5D89411A5}"/>
              </a:ext>
            </a:extLst>
          </p:cNvPr>
          <p:cNvGrpSpPr/>
          <p:nvPr/>
        </p:nvGrpSpPr>
        <p:grpSpPr>
          <a:xfrm>
            <a:off x="458713" y="3632921"/>
            <a:ext cx="8226575" cy="877800"/>
            <a:chOff x="458713" y="3632921"/>
            <a:chExt cx="8226575" cy="877800"/>
          </a:xfrm>
        </p:grpSpPr>
        <p:grpSp>
          <p:nvGrpSpPr>
            <p:cNvPr id="15" name="Google Shape;807;p27">
              <a:extLst>
                <a:ext uri="{FF2B5EF4-FFF2-40B4-BE49-F238E27FC236}">
                  <a16:creationId xmlns:a16="http://schemas.microsoft.com/office/drawing/2014/main" id="{A4551570-30B5-9479-352F-F7B56DE43A84}"/>
                </a:ext>
              </a:extLst>
            </p:cNvPr>
            <p:cNvGrpSpPr/>
            <p:nvPr/>
          </p:nvGrpSpPr>
          <p:grpSpPr>
            <a:xfrm>
              <a:off x="458713" y="3632921"/>
              <a:ext cx="8226575" cy="877800"/>
              <a:chOff x="458713" y="3632921"/>
              <a:chExt cx="8226575" cy="877800"/>
            </a:xfrm>
          </p:grpSpPr>
          <p:sp>
            <p:nvSpPr>
              <p:cNvPr id="16" name="Google Shape;808;p27">
                <a:extLst>
                  <a:ext uri="{FF2B5EF4-FFF2-40B4-BE49-F238E27FC236}">
                    <a16:creationId xmlns:a16="http://schemas.microsoft.com/office/drawing/2014/main" id="{F1B4A1B3-D19C-9909-43DB-D6A3015B6758}"/>
                  </a:ext>
                </a:extLst>
              </p:cNvPr>
              <p:cNvSpPr/>
              <p:nvPr/>
            </p:nvSpPr>
            <p:spPr>
              <a:xfrm>
                <a:off x="734963" y="3807375"/>
                <a:ext cx="5181000" cy="528900"/>
              </a:xfrm>
              <a:prstGeom prst="rect">
                <a:avLst/>
              </a:prstGeom>
              <a:solidFill>
                <a:srgbClr val="ECF6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Google Shape;809;p27">
                <a:extLst>
                  <a:ext uri="{FF2B5EF4-FFF2-40B4-BE49-F238E27FC236}">
                    <a16:creationId xmlns:a16="http://schemas.microsoft.com/office/drawing/2014/main" id="{32278C02-7158-96E7-593C-25D2E7625FB4}"/>
                  </a:ext>
                </a:extLst>
              </p:cNvPr>
              <p:cNvSpPr/>
              <p:nvPr/>
            </p:nvSpPr>
            <p:spPr>
              <a:xfrm>
                <a:off x="458713" y="3807371"/>
                <a:ext cx="529500" cy="528900"/>
              </a:xfrm>
              <a:prstGeom prst="ellipse">
                <a:avLst/>
              </a:prstGeom>
              <a:solidFill>
                <a:srgbClr val="577590"/>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 sz="2400" b="1" dirty="0">
                    <a:solidFill>
                      <a:srgbClr val="FFFFFF"/>
                    </a:solidFill>
                    <a:latin typeface="Arial" panose="020B0604020202020204" pitchFamily="34" charset="0"/>
                    <a:ea typeface="Fira Sans Extra Condensed"/>
                    <a:cs typeface="Arial" panose="020B0604020202020204" pitchFamily="34" charset="0"/>
                    <a:sym typeface="Fira Sans Extra Condensed"/>
                  </a:rPr>
                  <a:t>3</a:t>
                </a:r>
                <a:endParaRPr kumimoji="0" sz="2400" b="1" i="0" u="none" strike="noStrike" kern="0" cap="none" spc="0" normalizeH="0" baseline="0" noProof="0" dirty="0">
                  <a:ln>
                    <a:noFill/>
                  </a:ln>
                  <a:solidFill>
                    <a:srgbClr val="FFFFFF"/>
                  </a:solidFill>
                  <a:effectLst/>
                  <a:uLnTx/>
                  <a:uFillTx/>
                  <a:latin typeface="Arial" panose="020B0604020202020204" pitchFamily="34" charset="0"/>
                  <a:ea typeface="Fira Sans Extra Condensed"/>
                  <a:cs typeface="Arial" panose="020B0604020202020204" pitchFamily="34" charset="0"/>
                  <a:sym typeface="Fira Sans Extra Condensed"/>
                </a:endParaRPr>
              </a:p>
            </p:txBody>
          </p:sp>
          <p:grpSp>
            <p:nvGrpSpPr>
              <p:cNvPr id="18" name="Google Shape;810;p27">
                <a:extLst>
                  <a:ext uri="{FF2B5EF4-FFF2-40B4-BE49-F238E27FC236}">
                    <a16:creationId xmlns:a16="http://schemas.microsoft.com/office/drawing/2014/main" id="{28B41104-37ED-0B38-8A14-26606A18EC4B}"/>
                  </a:ext>
                </a:extLst>
              </p:cNvPr>
              <p:cNvGrpSpPr/>
              <p:nvPr/>
            </p:nvGrpSpPr>
            <p:grpSpPr>
              <a:xfrm>
                <a:off x="3494074" y="3632921"/>
                <a:ext cx="5191214" cy="877800"/>
                <a:chOff x="3492561" y="1473806"/>
                <a:chExt cx="5191214" cy="877800"/>
              </a:xfrm>
            </p:grpSpPr>
            <p:sp>
              <p:nvSpPr>
                <p:cNvPr id="19" name="Google Shape;811;p27">
                  <a:extLst>
                    <a:ext uri="{FF2B5EF4-FFF2-40B4-BE49-F238E27FC236}">
                      <a16:creationId xmlns:a16="http://schemas.microsoft.com/office/drawing/2014/main" id="{2E1C974E-4F42-277C-927B-B4FC7A2EC204}"/>
                    </a:ext>
                  </a:extLst>
                </p:cNvPr>
                <p:cNvSpPr/>
                <p:nvPr/>
              </p:nvSpPr>
              <p:spPr>
                <a:xfrm rot="5400000">
                  <a:off x="5693817" y="-638353"/>
                  <a:ext cx="877800" cy="5102117"/>
                </a:xfrm>
                <a:prstGeom prst="round2SameRect">
                  <a:avLst>
                    <a:gd name="adj1" fmla="val 50000"/>
                    <a:gd name="adj2" fmla="val 0"/>
                  </a:avLst>
                </a:prstGeom>
                <a:solidFill>
                  <a:srgbClr val="5775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Google Shape;812;p27">
                  <a:extLst>
                    <a:ext uri="{FF2B5EF4-FFF2-40B4-BE49-F238E27FC236}">
                      <a16:creationId xmlns:a16="http://schemas.microsoft.com/office/drawing/2014/main" id="{8C8D6BFD-3FE8-8AA1-8ECE-4CF294312C40}"/>
                    </a:ext>
                  </a:extLst>
                </p:cNvPr>
                <p:cNvSpPr/>
                <p:nvPr/>
              </p:nvSpPr>
              <p:spPr>
                <a:xfrm rot="2667416">
                  <a:off x="3492561" y="1784290"/>
                  <a:ext cx="256829" cy="256829"/>
                </a:xfrm>
                <a:prstGeom prst="rtTriangle">
                  <a:avLst/>
                </a:prstGeom>
                <a:solidFill>
                  <a:srgbClr val="57759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sp>
          <p:nvSpPr>
            <p:cNvPr id="273" name="TextBox 272">
              <a:extLst>
                <a:ext uri="{FF2B5EF4-FFF2-40B4-BE49-F238E27FC236}">
                  <a16:creationId xmlns:a16="http://schemas.microsoft.com/office/drawing/2014/main" id="{C756E9C9-013B-7414-41E5-DF8D6FC9D8FE}"/>
                </a:ext>
              </a:extLst>
            </p:cNvPr>
            <p:cNvSpPr txBox="1"/>
            <p:nvPr/>
          </p:nvSpPr>
          <p:spPr>
            <a:xfrm>
              <a:off x="3711815" y="3856641"/>
              <a:ext cx="4697222" cy="430887"/>
            </a:xfrm>
            <a:prstGeom prst="rect">
              <a:avLst/>
            </a:prstGeom>
            <a:noFill/>
          </p:spPr>
          <p:txBody>
            <a:bodyPr wrap="square">
              <a:spAutoFit/>
            </a:bodyPr>
            <a:lstStyle/>
            <a:p>
              <a:r>
                <a:rPr lang="en-US" sz="2200" dirty="0" err="1">
                  <a:solidFill>
                    <a:schemeClr val="accent5"/>
                  </a:solidFill>
                  <a:effectLst/>
                  <a:latin typeface="Arial" panose="020B0604020202020204" pitchFamily="34" charset="0"/>
                  <a:ea typeface="Times New Roman" panose="02020603050405020304" pitchFamily="18" charset="0"/>
                  <a:cs typeface="Arial" panose="020B0604020202020204" pitchFamily="34" charset="0"/>
                </a:rPr>
                <a:t>Chuẩn</a:t>
              </a:r>
              <a:r>
                <a:rPr lang="en-US" sz="2200" dirty="0">
                  <a:solidFill>
                    <a:schemeClr val="accent5"/>
                  </a:solidFill>
                  <a:effectLst/>
                  <a:latin typeface="Arial" panose="020B0604020202020204" pitchFamily="34" charset="0"/>
                  <a:ea typeface="Times New Roman" panose="02020603050405020304" pitchFamily="18" charset="0"/>
                  <a:cs typeface="Arial" panose="020B0604020202020204" pitchFamily="34" charset="0"/>
                </a:rPr>
                <a:t> </a:t>
              </a:r>
              <a:r>
                <a:rPr lang="en-US" sz="2200" dirty="0" err="1">
                  <a:solidFill>
                    <a:schemeClr val="accent5"/>
                  </a:solidFill>
                  <a:effectLst/>
                  <a:latin typeface="Arial" panose="020B0604020202020204" pitchFamily="34" charset="0"/>
                  <a:ea typeface="Times New Roman" panose="02020603050405020304" pitchFamily="18" charset="0"/>
                  <a:cs typeface="Arial" panose="020B0604020202020204" pitchFamily="34" charset="0"/>
                </a:rPr>
                <a:t>bị</a:t>
              </a:r>
              <a:r>
                <a:rPr lang="en-US" sz="2200" dirty="0">
                  <a:solidFill>
                    <a:schemeClr val="accent5"/>
                  </a:solidFill>
                  <a:effectLst/>
                  <a:latin typeface="Arial" panose="020B0604020202020204" pitchFamily="34" charset="0"/>
                  <a:ea typeface="Times New Roman" panose="02020603050405020304" pitchFamily="18" charset="0"/>
                  <a:cs typeface="Arial" panose="020B0604020202020204" pitchFamily="34" charset="0"/>
                </a:rPr>
                <a:t> </a:t>
              </a:r>
              <a:r>
                <a:rPr lang="en-US" sz="2200" b="1" dirty="0" err="1">
                  <a:solidFill>
                    <a:schemeClr val="accent5"/>
                  </a:solidFill>
                  <a:effectLst/>
                  <a:latin typeface="Arial" panose="020B0604020202020204" pitchFamily="34" charset="0"/>
                  <a:ea typeface="Times New Roman" panose="02020603050405020304" pitchFamily="18" charset="0"/>
                  <a:cs typeface="Arial" panose="020B0604020202020204" pitchFamily="34" charset="0"/>
                </a:rPr>
                <a:t>Bài</a:t>
              </a:r>
              <a:r>
                <a:rPr lang="en-US" sz="2200" b="1" dirty="0">
                  <a:solidFill>
                    <a:schemeClr val="accent5"/>
                  </a:solidFill>
                  <a:effectLst/>
                  <a:latin typeface="Arial" panose="020B0604020202020204" pitchFamily="34" charset="0"/>
                  <a:ea typeface="Times New Roman" panose="02020603050405020304" pitchFamily="18" charset="0"/>
                  <a:cs typeface="Arial" panose="020B0604020202020204" pitchFamily="34" charset="0"/>
                </a:rPr>
                <a:t> 4: </a:t>
              </a:r>
              <a:r>
                <a:rPr lang="en-US" sz="2200" b="1" dirty="0" err="1">
                  <a:solidFill>
                    <a:schemeClr val="accent5"/>
                  </a:solidFill>
                  <a:effectLst/>
                  <a:latin typeface="Arial" panose="020B0604020202020204" pitchFamily="34" charset="0"/>
                  <a:ea typeface="Times New Roman" panose="02020603050405020304" pitchFamily="18" charset="0"/>
                  <a:cs typeface="Arial" panose="020B0604020202020204" pitchFamily="34" charset="0"/>
                </a:rPr>
                <a:t>Nhiệt</a:t>
              </a:r>
              <a:r>
                <a:rPr lang="en-US" sz="2200" b="1" dirty="0">
                  <a:solidFill>
                    <a:schemeClr val="accent5"/>
                  </a:solidFill>
                  <a:effectLst/>
                  <a:latin typeface="Arial" panose="020B0604020202020204" pitchFamily="34" charset="0"/>
                  <a:ea typeface="Times New Roman" panose="02020603050405020304" pitchFamily="18" charset="0"/>
                  <a:cs typeface="Arial" panose="020B0604020202020204" pitchFamily="34" charset="0"/>
                </a:rPr>
                <a:t> dung </a:t>
              </a:r>
              <a:r>
                <a:rPr lang="en-US" sz="2200" b="1" dirty="0" err="1">
                  <a:solidFill>
                    <a:schemeClr val="accent5"/>
                  </a:solidFill>
                  <a:effectLst/>
                  <a:latin typeface="Arial" panose="020B0604020202020204" pitchFamily="34" charset="0"/>
                  <a:ea typeface="Times New Roman" panose="02020603050405020304" pitchFamily="18" charset="0"/>
                  <a:cs typeface="Arial" panose="020B0604020202020204" pitchFamily="34" charset="0"/>
                </a:rPr>
                <a:t>riêng</a:t>
              </a:r>
              <a:endParaRPr lang="en-US" sz="2200" dirty="0">
                <a:solidFill>
                  <a:schemeClr val="accent5"/>
                </a:solidFill>
                <a:latin typeface="Arial" panose="020B0604020202020204" pitchFamily="34" charset="0"/>
                <a:cs typeface="Arial" panose="020B0604020202020204" pitchFamily="34" charset="0"/>
              </a:endParaRPr>
            </a:p>
          </p:txBody>
        </p:sp>
      </p:grpSp>
      <p:grpSp>
        <p:nvGrpSpPr>
          <p:cNvPr id="34" name="Google Shape;827;p27">
            <a:extLst>
              <a:ext uri="{FF2B5EF4-FFF2-40B4-BE49-F238E27FC236}">
                <a16:creationId xmlns:a16="http://schemas.microsoft.com/office/drawing/2014/main" id="{D165D2DA-68F1-6F4C-1956-67377C754BF9}"/>
              </a:ext>
            </a:extLst>
          </p:cNvPr>
          <p:cNvGrpSpPr/>
          <p:nvPr/>
        </p:nvGrpSpPr>
        <p:grpSpPr>
          <a:xfrm>
            <a:off x="1756445" y="1269050"/>
            <a:ext cx="766200" cy="3462900"/>
            <a:chOff x="1820275" y="1269050"/>
            <a:chExt cx="766200" cy="3462900"/>
          </a:xfrm>
        </p:grpSpPr>
        <p:sp>
          <p:nvSpPr>
            <p:cNvPr id="35" name="Google Shape;828;p27">
              <a:extLst>
                <a:ext uri="{FF2B5EF4-FFF2-40B4-BE49-F238E27FC236}">
                  <a16:creationId xmlns:a16="http://schemas.microsoft.com/office/drawing/2014/main" id="{E0B32B0E-C5E8-3325-679D-F9C7B6AE568C}"/>
                </a:ext>
              </a:extLst>
            </p:cNvPr>
            <p:cNvSpPr/>
            <p:nvPr/>
          </p:nvSpPr>
          <p:spPr>
            <a:xfrm>
              <a:off x="1820275" y="1269050"/>
              <a:ext cx="766200" cy="3462900"/>
            </a:xfrm>
            <a:prstGeom prst="roundRect">
              <a:avLst>
                <a:gd name="adj" fmla="val 50000"/>
              </a:avLst>
            </a:prstGeom>
            <a:solidFill>
              <a:srgbClr val="90BE6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36" name="Google Shape;829;p27">
              <a:extLst>
                <a:ext uri="{FF2B5EF4-FFF2-40B4-BE49-F238E27FC236}">
                  <a16:creationId xmlns:a16="http://schemas.microsoft.com/office/drawing/2014/main" id="{2607CC45-0035-7F34-B824-337C02766A26}"/>
                </a:ext>
              </a:extLst>
            </p:cNvPr>
            <p:cNvGrpSpPr/>
            <p:nvPr/>
          </p:nvGrpSpPr>
          <p:grpSpPr>
            <a:xfrm>
              <a:off x="1983978" y="1458691"/>
              <a:ext cx="438794" cy="3038798"/>
              <a:chOff x="2006683" y="1472861"/>
              <a:chExt cx="434751" cy="3010798"/>
            </a:xfrm>
          </p:grpSpPr>
          <p:sp>
            <p:nvSpPr>
              <p:cNvPr id="37" name="Google Shape;830;p27">
                <a:extLst>
                  <a:ext uri="{FF2B5EF4-FFF2-40B4-BE49-F238E27FC236}">
                    <a16:creationId xmlns:a16="http://schemas.microsoft.com/office/drawing/2014/main" id="{84CBD436-6467-E8EC-E58B-E62507C0818A}"/>
                  </a:ext>
                </a:extLst>
              </p:cNvPr>
              <p:cNvSpPr/>
              <p:nvPr/>
            </p:nvSpPr>
            <p:spPr>
              <a:xfrm>
                <a:off x="2006683" y="1472861"/>
                <a:ext cx="434751" cy="3010798"/>
              </a:xfrm>
              <a:custGeom>
                <a:avLst/>
                <a:gdLst/>
                <a:ahLst/>
                <a:cxnLst/>
                <a:rect l="l" t="t" r="r" b="b"/>
                <a:pathLst>
                  <a:path w="18591" h="127725" extrusionOk="0">
                    <a:moveTo>
                      <a:pt x="9277" y="0"/>
                    </a:moveTo>
                    <a:cubicBezTo>
                      <a:pt x="7848" y="0"/>
                      <a:pt x="6418" y="932"/>
                      <a:pt x="6345" y="2794"/>
                    </a:cubicBezTo>
                    <a:lnTo>
                      <a:pt x="6345" y="110831"/>
                    </a:lnTo>
                    <a:cubicBezTo>
                      <a:pt x="2361" y="112270"/>
                      <a:pt x="0" y="116364"/>
                      <a:pt x="701" y="120532"/>
                    </a:cubicBezTo>
                    <a:cubicBezTo>
                      <a:pt x="1439" y="124700"/>
                      <a:pt x="5054" y="127724"/>
                      <a:pt x="9295" y="127724"/>
                    </a:cubicBezTo>
                    <a:cubicBezTo>
                      <a:pt x="13500" y="127724"/>
                      <a:pt x="17115" y="124700"/>
                      <a:pt x="17853" y="120532"/>
                    </a:cubicBezTo>
                    <a:cubicBezTo>
                      <a:pt x="18590" y="116364"/>
                      <a:pt x="16193" y="112270"/>
                      <a:pt x="12209" y="110831"/>
                    </a:cubicBezTo>
                    <a:lnTo>
                      <a:pt x="12209" y="2794"/>
                    </a:lnTo>
                    <a:cubicBezTo>
                      <a:pt x="12135" y="932"/>
                      <a:pt x="10706" y="0"/>
                      <a:pt x="927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Google Shape;831;p27">
                <a:extLst>
                  <a:ext uri="{FF2B5EF4-FFF2-40B4-BE49-F238E27FC236}">
                    <a16:creationId xmlns:a16="http://schemas.microsoft.com/office/drawing/2014/main" id="{A4A5ABDA-7D15-2296-E73E-C21667F80994}"/>
                  </a:ext>
                </a:extLst>
              </p:cNvPr>
              <p:cNvSpPr/>
              <p:nvPr/>
            </p:nvSpPr>
            <p:spPr>
              <a:xfrm>
                <a:off x="2006683" y="2668387"/>
                <a:ext cx="434751" cy="1815271"/>
              </a:xfrm>
              <a:custGeom>
                <a:avLst/>
                <a:gdLst/>
                <a:ahLst/>
                <a:cxnLst/>
                <a:rect l="l" t="t" r="r" b="b"/>
                <a:pathLst>
                  <a:path w="18591" h="77008" extrusionOk="0">
                    <a:moveTo>
                      <a:pt x="9277" y="0"/>
                    </a:moveTo>
                    <a:cubicBezTo>
                      <a:pt x="7848" y="0"/>
                      <a:pt x="6418" y="932"/>
                      <a:pt x="6345" y="2794"/>
                    </a:cubicBezTo>
                    <a:lnTo>
                      <a:pt x="6345" y="60114"/>
                    </a:lnTo>
                    <a:cubicBezTo>
                      <a:pt x="2361" y="61553"/>
                      <a:pt x="0" y="65647"/>
                      <a:pt x="701" y="69815"/>
                    </a:cubicBezTo>
                    <a:cubicBezTo>
                      <a:pt x="1439" y="73983"/>
                      <a:pt x="5054" y="77007"/>
                      <a:pt x="9295" y="77007"/>
                    </a:cubicBezTo>
                    <a:cubicBezTo>
                      <a:pt x="13500" y="77007"/>
                      <a:pt x="17115" y="73983"/>
                      <a:pt x="17853" y="69815"/>
                    </a:cubicBezTo>
                    <a:cubicBezTo>
                      <a:pt x="18590" y="65647"/>
                      <a:pt x="16193" y="61553"/>
                      <a:pt x="12209" y="60114"/>
                    </a:cubicBezTo>
                    <a:lnTo>
                      <a:pt x="12209" y="2794"/>
                    </a:lnTo>
                    <a:cubicBezTo>
                      <a:pt x="12135" y="932"/>
                      <a:pt x="10706" y="0"/>
                      <a:pt x="9277" y="0"/>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Google Shape;832;p27">
                <a:extLst>
                  <a:ext uri="{FF2B5EF4-FFF2-40B4-BE49-F238E27FC236}">
                    <a16:creationId xmlns:a16="http://schemas.microsoft.com/office/drawing/2014/main" id="{A19AC1C1-6877-2EA2-6070-CBF1F4A80C2F}"/>
                  </a:ext>
                </a:extLst>
              </p:cNvPr>
              <p:cNvSpPr/>
              <p:nvPr/>
            </p:nvSpPr>
            <p:spPr>
              <a:xfrm>
                <a:off x="2292191" y="4008908"/>
                <a:ext cx="123356" cy="3489"/>
              </a:xfrm>
              <a:custGeom>
                <a:avLst/>
                <a:gdLst/>
                <a:ahLst/>
                <a:cxnLst/>
                <a:rect l="l" t="t" r="r" b="b"/>
                <a:pathLst>
                  <a:path w="5275" h="148"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833;p27">
                <a:extLst>
                  <a:ext uri="{FF2B5EF4-FFF2-40B4-BE49-F238E27FC236}">
                    <a16:creationId xmlns:a16="http://schemas.microsoft.com/office/drawing/2014/main" id="{BAD25ECC-3E49-3E84-981A-5BC4BC5B0DAE}"/>
                  </a:ext>
                </a:extLst>
              </p:cNvPr>
              <p:cNvSpPr/>
              <p:nvPr/>
            </p:nvSpPr>
            <p:spPr>
              <a:xfrm>
                <a:off x="2292191" y="3987174"/>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834;p27">
                <a:extLst>
                  <a:ext uri="{FF2B5EF4-FFF2-40B4-BE49-F238E27FC236}">
                    <a16:creationId xmlns:a16="http://schemas.microsoft.com/office/drawing/2014/main" id="{364AEE7A-330A-CE6A-ED95-3E5E6BE6DBBA}"/>
                  </a:ext>
                </a:extLst>
              </p:cNvPr>
              <p:cNvSpPr/>
              <p:nvPr/>
            </p:nvSpPr>
            <p:spPr>
              <a:xfrm>
                <a:off x="2292191" y="3965417"/>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Google Shape;835;p27">
                <a:extLst>
                  <a:ext uri="{FF2B5EF4-FFF2-40B4-BE49-F238E27FC236}">
                    <a16:creationId xmlns:a16="http://schemas.microsoft.com/office/drawing/2014/main" id="{2338D59F-FB55-C00F-32C5-0A6D22CB29A0}"/>
                  </a:ext>
                </a:extLst>
              </p:cNvPr>
              <p:cNvSpPr/>
              <p:nvPr/>
            </p:nvSpPr>
            <p:spPr>
              <a:xfrm>
                <a:off x="2292191" y="3943683"/>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836;p27">
                <a:extLst>
                  <a:ext uri="{FF2B5EF4-FFF2-40B4-BE49-F238E27FC236}">
                    <a16:creationId xmlns:a16="http://schemas.microsoft.com/office/drawing/2014/main" id="{3334A245-DC3D-716D-E5A4-E75FCAFBF590}"/>
                  </a:ext>
                </a:extLst>
              </p:cNvPr>
              <p:cNvSpPr/>
              <p:nvPr/>
            </p:nvSpPr>
            <p:spPr>
              <a:xfrm>
                <a:off x="2292191" y="3921949"/>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837;p27">
                <a:extLst>
                  <a:ext uri="{FF2B5EF4-FFF2-40B4-BE49-F238E27FC236}">
                    <a16:creationId xmlns:a16="http://schemas.microsoft.com/office/drawing/2014/main" id="{814AD8FB-DE79-ED68-76CE-3911539E3068}"/>
                  </a:ext>
                </a:extLst>
              </p:cNvPr>
              <p:cNvSpPr/>
              <p:nvPr/>
            </p:nvSpPr>
            <p:spPr>
              <a:xfrm>
                <a:off x="2292191" y="3900215"/>
                <a:ext cx="123356" cy="3512"/>
              </a:xfrm>
              <a:custGeom>
                <a:avLst/>
                <a:gdLst/>
                <a:ahLst/>
                <a:cxnLst/>
                <a:rect l="l" t="t" r="r" b="b"/>
                <a:pathLst>
                  <a:path w="5275" h="149"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838;p27">
                <a:extLst>
                  <a:ext uri="{FF2B5EF4-FFF2-40B4-BE49-F238E27FC236}">
                    <a16:creationId xmlns:a16="http://schemas.microsoft.com/office/drawing/2014/main" id="{3116F5F8-3339-5C0E-5F91-431852BD3569}"/>
                  </a:ext>
                </a:extLst>
              </p:cNvPr>
              <p:cNvSpPr/>
              <p:nvPr/>
            </p:nvSpPr>
            <p:spPr>
              <a:xfrm>
                <a:off x="2292191" y="3878481"/>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Google Shape;839;p27">
                <a:extLst>
                  <a:ext uri="{FF2B5EF4-FFF2-40B4-BE49-F238E27FC236}">
                    <a16:creationId xmlns:a16="http://schemas.microsoft.com/office/drawing/2014/main" id="{6D64AAF4-1349-06FB-3DC4-61ED450310B9}"/>
                  </a:ext>
                </a:extLst>
              </p:cNvPr>
              <p:cNvSpPr/>
              <p:nvPr/>
            </p:nvSpPr>
            <p:spPr>
              <a:xfrm>
                <a:off x="2292191" y="3856747"/>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840;p27">
                <a:extLst>
                  <a:ext uri="{FF2B5EF4-FFF2-40B4-BE49-F238E27FC236}">
                    <a16:creationId xmlns:a16="http://schemas.microsoft.com/office/drawing/2014/main" id="{AA2962F4-EC8D-C600-9A26-7DBFF0B02472}"/>
                  </a:ext>
                </a:extLst>
              </p:cNvPr>
              <p:cNvSpPr/>
              <p:nvPr/>
            </p:nvSpPr>
            <p:spPr>
              <a:xfrm>
                <a:off x="2292191" y="3835014"/>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841;p27">
                <a:extLst>
                  <a:ext uri="{FF2B5EF4-FFF2-40B4-BE49-F238E27FC236}">
                    <a16:creationId xmlns:a16="http://schemas.microsoft.com/office/drawing/2014/main" id="{7A1C36D5-C3FF-AD2D-426E-1802E80A38C9}"/>
                  </a:ext>
                </a:extLst>
              </p:cNvPr>
              <p:cNvSpPr/>
              <p:nvPr/>
            </p:nvSpPr>
            <p:spPr>
              <a:xfrm>
                <a:off x="2292191" y="3813256"/>
                <a:ext cx="96627" cy="3512"/>
              </a:xfrm>
              <a:custGeom>
                <a:avLst/>
                <a:gdLst/>
                <a:ahLst/>
                <a:cxnLst/>
                <a:rect l="l" t="t" r="r" b="b"/>
                <a:pathLst>
                  <a:path w="4132" h="149" extrusionOk="0">
                    <a:moveTo>
                      <a:pt x="0" y="1"/>
                    </a:moveTo>
                    <a:lnTo>
                      <a:pt x="0" y="149"/>
                    </a:lnTo>
                    <a:lnTo>
                      <a:pt x="4131" y="149"/>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842;p27">
                <a:extLst>
                  <a:ext uri="{FF2B5EF4-FFF2-40B4-BE49-F238E27FC236}">
                    <a16:creationId xmlns:a16="http://schemas.microsoft.com/office/drawing/2014/main" id="{F0E787EF-0F29-376F-5C90-CD622C8498DF}"/>
                  </a:ext>
                </a:extLst>
              </p:cNvPr>
              <p:cNvSpPr/>
              <p:nvPr/>
            </p:nvSpPr>
            <p:spPr>
              <a:xfrm>
                <a:off x="2292191" y="3791522"/>
                <a:ext cx="123356" cy="3512"/>
              </a:xfrm>
              <a:custGeom>
                <a:avLst/>
                <a:gdLst/>
                <a:ahLst/>
                <a:cxnLst/>
                <a:rect l="l" t="t" r="r" b="b"/>
                <a:pathLst>
                  <a:path w="5275" h="149" extrusionOk="0">
                    <a:moveTo>
                      <a:pt x="0" y="1"/>
                    </a:moveTo>
                    <a:lnTo>
                      <a:pt x="0" y="148"/>
                    </a:lnTo>
                    <a:lnTo>
                      <a:pt x="5275" y="148"/>
                    </a:lnTo>
                    <a:lnTo>
                      <a:pt x="5275"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Google Shape;843;p27">
                <a:extLst>
                  <a:ext uri="{FF2B5EF4-FFF2-40B4-BE49-F238E27FC236}">
                    <a16:creationId xmlns:a16="http://schemas.microsoft.com/office/drawing/2014/main" id="{93EC1D3F-7791-FBAB-9156-E205A6D7F5AD}"/>
                  </a:ext>
                </a:extLst>
              </p:cNvPr>
              <p:cNvSpPr/>
              <p:nvPr/>
            </p:nvSpPr>
            <p:spPr>
              <a:xfrm>
                <a:off x="2292191" y="3769789"/>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Google Shape;844;p27">
                <a:extLst>
                  <a:ext uri="{FF2B5EF4-FFF2-40B4-BE49-F238E27FC236}">
                    <a16:creationId xmlns:a16="http://schemas.microsoft.com/office/drawing/2014/main" id="{8936BBE4-2FCB-1052-E9D1-8726E3B8153B}"/>
                  </a:ext>
                </a:extLst>
              </p:cNvPr>
              <p:cNvSpPr/>
              <p:nvPr/>
            </p:nvSpPr>
            <p:spPr>
              <a:xfrm>
                <a:off x="2292191" y="3748055"/>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Google Shape;845;p27">
                <a:extLst>
                  <a:ext uri="{FF2B5EF4-FFF2-40B4-BE49-F238E27FC236}">
                    <a16:creationId xmlns:a16="http://schemas.microsoft.com/office/drawing/2014/main" id="{FEF026B5-B9EB-D05C-A734-C5DE0ABF1915}"/>
                  </a:ext>
                </a:extLst>
              </p:cNvPr>
              <p:cNvSpPr/>
              <p:nvPr/>
            </p:nvSpPr>
            <p:spPr>
              <a:xfrm>
                <a:off x="2292191" y="3726321"/>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846;p27">
                <a:extLst>
                  <a:ext uri="{FF2B5EF4-FFF2-40B4-BE49-F238E27FC236}">
                    <a16:creationId xmlns:a16="http://schemas.microsoft.com/office/drawing/2014/main" id="{95D48449-FC59-A338-929A-E2B2D2424A6F}"/>
                  </a:ext>
                </a:extLst>
              </p:cNvPr>
              <p:cNvSpPr/>
              <p:nvPr/>
            </p:nvSpPr>
            <p:spPr>
              <a:xfrm>
                <a:off x="2292191" y="3704587"/>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Google Shape;847;p27">
                <a:extLst>
                  <a:ext uri="{FF2B5EF4-FFF2-40B4-BE49-F238E27FC236}">
                    <a16:creationId xmlns:a16="http://schemas.microsoft.com/office/drawing/2014/main" id="{F88E6B65-CD1B-3487-AFAE-9218512D511F}"/>
                  </a:ext>
                </a:extLst>
              </p:cNvPr>
              <p:cNvSpPr/>
              <p:nvPr/>
            </p:nvSpPr>
            <p:spPr>
              <a:xfrm>
                <a:off x="2292191" y="3682853"/>
                <a:ext cx="123356" cy="3489"/>
              </a:xfrm>
              <a:custGeom>
                <a:avLst/>
                <a:gdLst/>
                <a:ahLst/>
                <a:cxnLst/>
                <a:rect l="l" t="t" r="r" b="b"/>
                <a:pathLst>
                  <a:path w="5275" h="148"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Google Shape;848;p27">
                <a:extLst>
                  <a:ext uri="{FF2B5EF4-FFF2-40B4-BE49-F238E27FC236}">
                    <a16:creationId xmlns:a16="http://schemas.microsoft.com/office/drawing/2014/main" id="{56B28F3B-7454-3462-AA0B-6EA009CCD10E}"/>
                  </a:ext>
                </a:extLst>
              </p:cNvPr>
              <p:cNvSpPr/>
              <p:nvPr/>
            </p:nvSpPr>
            <p:spPr>
              <a:xfrm>
                <a:off x="2292191" y="3661119"/>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849;p27">
                <a:extLst>
                  <a:ext uri="{FF2B5EF4-FFF2-40B4-BE49-F238E27FC236}">
                    <a16:creationId xmlns:a16="http://schemas.microsoft.com/office/drawing/2014/main" id="{55FEC5B6-089A-1E45-E655-998D1075C14C}"/>
                  </a:ext>
                </a:extLst>
              </p:cNvPr>
              <p:cNvSpPr/>
              <p:nvPr/>
            </p:nvSpPr>
            <p:spPr>
              <a:xfrm>
                <a:off x="2292191" y="3639362"/>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850;p27">
                <a:extLst>
                  <a:ext uri="{FF2B5EF4-FFF2-40B4-BE49-F238E27FC236}">
                    <a16:creationId xmlns:a16="http://schemas.microsoft.com/office/drawing/2014/main" id="{36A0BDF8-AC60-4C16-8A61-6DB634F0F828}"/>
                  </a:ext>
                </a:extLst>
              </p:cNvPr>
              <p:cNvSpPr/>
              <p:nvPr/>
            </p:nvSpPr>
            <p:spPr>
              <a:xfrm>
                <a:off x="2292191" y="3617628"/>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Google Shape;851;p27">
                <a:extLst>
                  <a:ext uri="{FF2B5EF4-FFF2-40B4-BE49-F238E27FC236}">
                    <a16:creationId xmlns:a16="http://schemas.microsoft.com/office/drawing/2014/main" id="{2822672B-6AB1-FDE6-FB88-0A11815EFB03}"/>
                  </a:ext>
                </a:extLst>
              </p:cNvPr>
              <p:cNvSpPr/>
              <p:nvPr/>
            </p:nvSpPr>
            <p:spPr>
              <a:xfrm>
                <a:off x="2292191" y="3595894"/>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Google Shape;852;p27">
                <a:extLst>
                  <a:ext uri="{FF2B5EF4-FFF2-40B4-BE49-F238E27FC236}">
                    <a16:creationId xmlns:a16="http://schemas.microsoft.com/office/drawing/2014/main" id="{75C77502-48FF-D00F-E5F4-CA1AA90E2F8B}"/>
                  </a:ext>
                </a:extLst>
              </p:cNvPr>
              <p:cNvSpPr/>
              <p:nvPr/>
            </p:nvSpPr>
            <p:spPr>
              <a:xfrm>
                <a:off x="2292191" y="3574160"/>
                <a:ext cx="123356" cy="3512"/>
              </a:xfrm>
              <a:custGeom>
                <a:avLst/>
                <a:gdLst/>
                <a:ahLst/>
                <a:cxnLst/>
                <a:rect l="l" t="t" r="r" b="b"/>
                <a:pathLst>
                  <a:path w="5275" h="149" extrusionOk="0">
                    <a:moveTo>
                      <a:pt x="0" y="1"/>
                    </a:moveTo>
                    <a:lnTo>
                      <a:pt x="0" y="148"/>
                    </a:lnTo>
                    <a:lnTo>
                      <a:pt x="5275" y="148"/>
                    </a:lnTo>
                    <a:lnTo>
                      <a:pt x="5275"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Google Shape;853;p27">
                <a:extLst>
                  <a:ext uri="{FF2B5EF4-FFF2-40B4-BE49-F238E27FC236}">
                    <a16:creationId xmlns:a16="http://schemas.microsoft.com/office/drawing/2014/main" id="{EC7045CC-3313-43FD-ED1D-6FEA9B7C6C29}"/>
                  </a:ext>
                </a:extLst>
              </p:cNvPr>
              <p:cNvSpPr/>
              <p:nvPr/>
            </p:nvSpPr>
            <p:spPr>
              <a:xfrm>
                <a:off x="2292191" y="3552427"/>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Google Shape;854;p27">
                <a:extLst>
                  <a:ext uri="{FF2B5EF4-FFF2-40B4-BE49-F238E27FC236}">
                    <a16:creationId xmlns:a16="http://schemas.microsoft.com/office/drawing/2014/main" id="{2FE63CD6-2A08-417A-CE4E-8BEC94C77CC1}"/>
                  </a:ext>
                </a:extLst>
              </p:cNvPr>
              <p:cNvSpPr/>
              <p:nvPr/>
            </p:nvSpPr>
            <p:spPr>
              <a:xfrm>
                <a:off x="2292191" y="3530693"/>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Google Shape;855;p27">
                <a:extLst>
                  <a:ext uri="{FF2B5EF4-FFF2-40B4-BE49-F238E27FC236}">
                    <a16:creationId xmlns:a16="http://schemas.microsoft.com/office/drawing/2014/main" id="{9D95F46F-4594-2E08-14F5-98B6FAF5EE19}"/>
                  </a:ext>
                </a:extLst>
              </p:cNvPr>
              <p:cNvSpPr/>
              <p:nvPr/>
            </p:nvSpPr>
            <p:spPr>
              <a:xfrm>
                <a:off x="2292191" y="3508959"/>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Google Shape;856;p27">
                <a:extLst>
                  <a:ext uri="{FF2B5EF4-FFF2-40B4-BE49-F238E27FC236}">
                    <a16:creationId xmlns:a16="http://schemas.microsoft.com/office/drawing/2014/main" id="{6256AA8E-5119-14BA-668A-8F8536C284EE}"/>
                  </a:ext>
                </a:extLst>
              </p:cNvPr>
              <p:cNvSpPr/>
              <p:nvPr/>
            </p:nvSpPr>
            <p:spPr>
              <a:xfrm>
                <a:off x="2292191" y="3487225"/>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4" name="Google Shape;857;p27">
                <a:extLst>
                  <a:ext uri="{FF2B5EF4-FFF2-40B4-BE49-F238E27FC236}">
                    <a16:creationId xmlns:a16="http://schemas.microsoft.com/office/drawing/2014/main" id="{0DE4F4EE-441D-F533-6B95-A61494BC21B7}"/>
                  </a:ext>
                </a:extLst>
              </p:cNvPr>
              <p:cNvSpPr/>
              <p:nvPr/>
            </p:nvSpPr>
            <p:spPr>
              <a:xfrm>
                <a:off x="2292191" y="3465468"/>
                <a:ext cx="123356" cy="3512"/>
              </a:xfrm>
              <a:custGeom>
                <a:avLst/>
                <a:gdLst/>
                <a:ahLst/>
                <a:cxnLst/>
                <a:rect l="l" t="t" r="r" b="b"/>
                <a:pathLst>
                  <a:path w="5275" h="149" extrusionOk="0">
                    <a:moveTo>
                      <a:pt x="0" y="1"/>
                    </a:moveTo>
                    <a:lnTo>
                      <a:pt x="0" y="148"/>
                    </a:lnTo>
                    <a:lnTo>
                      <a:pt x="5275" y="148"/>
                    </a:lnTo>
                    <a:lnTo>
                      <a:pt x="5275"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Google Shape;858;p27">
                <a:extLst>
                  <a:ext uri="{FF2B5EF4-FFF2-40B4-BE49-F238E27FC236}">
                    <a16:creationId xmlns:a16="http://schemas.microsoft.com/office/drawing/2014/main" id="{2619911E-8556-5CA6-C66A-D0347EA7CD3B}"/>
                  </a:ext>
                </a:extLst>
              </p:cNvPr>
              <p:cNvSpPr/>
              <p:nvPr/>
            </p:nvSpPr>
            <p:spPr>
              <a:xfrm>
                <a:off x="2292191" y="3443734"/>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Google Shape;859;p27">
                <a:extLst>
                  <a:ext uri="{FF2B5EF4-FFF2-40B4-BE49-F238E27FC236}">
                    <a16:creationId xmlns:a16="http://schemas.microsoft.com/office/drawing/2014/main" id="{624B91EC-DF5C-1046-6D6A-743ED86B412C}"/>
                  </a:ext>
                </a:extLst>
              </p:cNvPr>
              <p:cNvSpPr/>
              <p:nvPr/>
            </p:nvSpPr>
            <p:spPr>
              <a:xfrm>
                <a:off x="2292191" y="3422000"/>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 name="Google Shape;860;p27">
                <a:extLst>
                  <a:ext uri="{FF2B5EF4-FFF2-40B4-BE49-F238E27FC236}">
                    <a16:creationId xmlns:a16="http://schemas.microsoft.com/office/drawing/2014/main" id="{ECAFC9EA-EBDF-0A9A-E151-FC4E1C47B546}"/>
                  </a:ext>
                </a:extLst>
              </p:cNvPr>
              <p:cNvSpPr/>
              <p:nvPr/>
            </p:nvSpPr>
            <p:spPr>
              <a:xfrm>
                <a:off x="2292191" y="3400266"/>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8" name="Google Shape;861;p27">
                <a:extLst>
                  <a:ext uri="{FF2B5EF4-FFF2-40B4-BE49-F238E27FC236}">
                    <a16:creationId xmlns:a16="http://schemas.microsoft.com/office/drawing/2014/main" id="{A30E88B6-8762-F6F2-6D55-2A85945A3B79}"/>
                  </a:ext>
                </a:extLst>
              </p:cNvPr>
              <p:cNvSpPr/>
              <p:nvPr/>
            </p:nvSpPr>
            <p:spPr>
              <a:xfrm>
                <a:off x="2292191" y="3378532"/>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 name="Google Shape;862;p27">
                <a:extLst>
                  <a:ext uri="{FF2B5EF4-FFF2-40B4-BE49-F238E27FC236}">
                    <a16:creationId xmlns:a16="http://schemas.microsoft.com/office/drawing/2014/main" id="{B08696AC-97FE-CD6D-D119-8D8319EE5198}"/>
                  </a:ext>
                </a:extLst>
              </p:cNvPr>
              <p:cNvSpPr/>
              <p:nvPr/>
            </p:nvSpPr>
            <p:spPr>
              <a:xfrm>
                <a:off x="2292191" y="3356798"/>
                <a:ext cx="123356" cy="3489"/>
              </a:xfrm>
              <a:custGeom>
                <a:avLst/>
                <a:gdLst/>
                <a:ahLst/>
                <a:cxnLst/>
                <a:rect l="l" t="t" r="r" b="b"/>
                <a:pathLst>
                  <a:path w="5275" h="148"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 name="Google Shape;863;p27">
                <a:extLst>
                  <a:ext uri="{FF2B5EF4-FFF2-40B4-BE49-F238E27FC236}">
                    <a16:creationId xmlns:a16="http://schemas.microsoft.com/office/drawing/2014/main" id="{82EDB43E-9332-08CD-57B6-1D17A5B371EF}"/>
                  </a:ext>
                </a:extLst>
              </p:cNvPr>
              <p:cNvSpPr/>
              <p:nvPr/>
            </p:nvSpPr>
            <p:spPr>
              <a:xfrm>
                <a:off x="2292191" y="3335064"/>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1" name="Google Shape;864;p27">
                <a:extLst>
                  <a:ext uri="{FF2B5EF4-FFF2-40B4-BE49-F238E27FC236}">
                    <a16:creationId xmlns:a16="http://schemas.microsoft.com/office/drawing/2014/main" id="{BB99027C-37C1-A699-774D-DB0BB9C281F3}"/>
                  </a:ext>
                </a:extLst>
              </p:cNvPr>
              <p:cNvSpPr/>
              <p:nvPr/>
            </p:nvSpPr>
            <p:spPr>
              <a:xfrm>
                <a:off x="2292191" y="3313307"/>
                <a:ext cx="96627" cy="3512"/>
              </a:xfrm>
              <a:custGeom>
                <a:avLst/>
                <a:gdLst/>
                <a:ahLst/>
                <a:cxnLst/>
                <a:rect l="l" t="t" r="r" b="b"/>
                <a:pathLst>
                  <a:path w="4132" h="149" extrusionOk="0">
                    <a:moveTo>
                      <a:pt x="0" y="1"/>
                    </a:moveTo>
                    <a:lnTo>
                      <a:pt x="0" y="149"/>
                    </a:lnTo>
                    <a:lnTo>
                      <a:pt x="4131" y="149"/>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2" name="Google Shape;865;p27">
                <a:extLst>
                  <a:ext uri="{FF2B5EF4-FFF2-40B4-BE49-F238E27FC236}">
                    <a16:creationId xmlns:a16="http://schemas.microsoft.com/office/drawing/2014/main" id="{806201B5-1D2F-2D1B-A851-9926E080ACF6}"/>
                  </a:ext>
                </a:extLst>
              </p:cNvPr>
              <p:cNvSpPr/>
              <p:nvPr/>
            </p:nvSpPr>
            <p:spPr>
              <a:xfrm>
                <a:off x="2292191" y="3291573"/>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3" name="Google Shape;866;p27">
                <a:extLst>
                  <a:ext uri="{FF2B5EF4-FFF2-40B4-BE49-F238E27FC236}">
                    <a16:creationId xmlns:a16="http://schemas.microsoft.com/office/drawing/2014/main" id="{FB80E2FA-0A09-F837-0AFA-2E0CB53C7E0D}"/>
                  </a:ext>
                </a:extLst>
              </p:cNvPr>
              <p:cNvSpPr/>
              <p:nvPr/>
            </p:nvSpPr>
            <p:spPr>
              <a:xfrm>
                <a:off x="2292191" y="3269839"/>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4" name="Google Shape;867;p27">
                <a:extLst>
                  <a:ext uri="{FF2B5EF4-FFF2-40B4-BE49-F238E27FC236}">
                    <a16:creationId xmlns:a16="http://schemas.microsoft.com/office/drawing/2014/main" id="{E17FE0DC-780C-AB30-B75E-0B1EFC2962ED}"/>
                  </a:ext>
                </a:extLst>
              </p:cNvPr>
              <p:cNvSpPr/>
              <p:nvPr/>
            </p:nvSpPr>
            <p:spPr>
              <a:xfrm>
                <a:off x="2292191" y="3248106"/>
                <a:ext cx="123356" cy="3512"/>
              </a:xfrm>
              <a:custGeom>
                <a:avLst/>
                <a:gdLst/>
                <a:ahLst/>
                <a:cxnLst/>
                <a:rect l="l" t="t" r="r" b="b"/>
                <a:pathLst>
                  <a:path w="5275" h="149" extrusionOk="0">
                    <a:moveTo>
                      <a:pt x="0" y="1"/>
                    </a:moveTo>
                    <a:lnTo>
                      <a:pt x="0" y="148"/>
                    </a:lnTo>
                    <a:lnTo>
                      <a:pt x="5275" y="148"/>
                    </a:lnTo>
                    <a:lnTo>
                      <a:pt x="5275"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5" name="Google Shape;868;p27">
                <a:extLst>
                  <a:ext uri="{FF2B5EF4-FFF2-40B4-BE49-F238E27FC236}">
                    <a16:creationId xmlns:a16="http://schemas.microsoft.com/office/drawing/2014/main" id="{B6FA926E-9BAC-EF19-793A-52958A0C90AE}"/>
                  </a:ext>
                </a:extLst>
              </p:cNvPr>
              <p:cNvSpPr/>
              <p:nvPr/>
            </p:nvSpPr>
            <p:spPr>
              <a:xfrm>
                <a:off x="2292191" y="3226372"/>
                <a:ext cx="96627" cy="3512"/>
              </a:xfrm>
              <a:custGeom>
                <a:avLst/>
                <a:gdLst/>
                <a:ahLst/>
                <a:cxnLst/>
                <a:rect l="l" t="t" r="r" b="b"/>
                <a:pathLst>
                  <a:path w="4132" h="149"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6" name="Google Shape;869;p27">
                <a:extLst>
                  <a:ext uri="{FF2B5EF4-FFF2-40B4-BE49-F238E27FC236}">
                    <a16:creationId xmlns:a16="http://schemas.microsoft.com/office/drawing/2014/main" id="{0A0F9D44-0AB4-7765-F330-337C5A614831}"/>
                  </a:ext>
                </a:extLst>
              </p:cNvPr>
              <p:cNvSpPr/>
              <p:nvPr/>
            </p:nvSpPr>
            <p:spPr>
              <a:xfrm>
                <a:off x="2292191" y="3204638"/>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7" name="Google Shape;870;p27">
                <a:extLst>
                  <a:ext uri="{FF2B5EF4-FFF2-40B4-BE49-F238E27FC236}">
                    <a16:creationId xmlns:a16="http://schemas.microsoft.com/office/drawing/2014/main" id="{FAF34CC2-2D63-CD43-7162-FA8A148ED608}"/>
                  </a:ext>
                </a:extLst>
              </p:cNvPr>
              <p:cNvSpPr/>
              <p:nvPr/>
            </p:nvSpPr>
            <p:spPr>
              <a:xfrm>
                <a:off x="2292191" y="3182904"/>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8" name="Google Shape;871;p27">
                <a:extLst>
                  <a:ext uri="{FF2B5EF4-FFF2-40B4-BE49-F238E27FC236}">
                    <a16:creationId xmlns:a16="http://schemas.microsoft.com/office/drawing/2014/main" id="{395B6CE1-FC37-1CB8-860E-CF3929E3A42B}"/>
                  </a:ext>
                </a:extLst>
              </p:cNvPr>
              <p:cNvSpPr/>
              <p:nvPr/>
            </p:nvSpPr>
            <p:spPr>
              <a:xfrm>
                <a:off x="2292191" y="3161170"/>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9" name="Google Shape;872;p27">
                <a:extLst>
                  <a:ext uri="{FF2B5EF4-FFF2-40B4-BE49-F238E27FC236}">
                    <a16:creationId xmlns:a16="http://schemas.microsoft.com/office/drawing/2014/main" id="{C0BAA18F-CF06-A1B6-FFF1-EBE44F82AC24}"/>
                  </a:ext>
                </a:extLst>
              </p:cNvPr>
              <p:cNvSpPr/>
              <p:nvPr/>
            </p:nvSpPr>
            <p:spPr>
              <a:xfrm>
                <a:off x="2292191" y="3139413"/>
                <a:ext cx="123356" cy="3512"/>
              </a:xfrm>
              <a:custGeom>
                <a:avLst/>
                <a:gdLst/>
                <a:ahLst/>
                <a:cxnLst/>
                <a:rect l="l" t="t" r="r" b="b"/>
                <a:pathLst>
                  <a:path w="5275" h="149" extrusionOk="0">
                    <a:moveTo>
                      <a:pt x="0" y="1"/>
                    </a:moveTo>
                    <a:lnTo>
                      <a:pt x="0" y="149"/>
                    </a:lnTo>
                    <a:lnTo>
                      <a:pt x="5275" y="149"/>
                    </a:lnTo>
                    <a:lnTo>
                      <a:pt x="5275"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0" name="Google Shape;873;p27">
                <a:extLst>
                  <a:ext uri="{FF2B5EF4-FFF2-40B4-BE49-F238E27FC236}">
                    <a16:creationId xmlns:a16="http://schemas.microsoft.com/office/drawing/2014/main" id="{3BC8FDE2-8FB7-6ACC-1B1E-40D1FE30550A}"/>
                  </a:ext>
                </a:extLst>
              </p:cNvPr>
              <p:cNvSpPr/>
              <p:nvPr/>
            </p:nvSpPr>
            <p:spPr>
              <a:xfrm>
                <a:off x="2292191" y="3117679"/>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1" name="Google Shape;874;p27">
                <a:extLst>
                  <a:ext uri="{FF2B5EF4-FFF2-40B4-BE49-F238E27FC236}">
                    <a16:creationId xmlns:a16="http://schemas.microsoft.com/office/drawing/2014/main" id="{788D8F78-3E37-CFCA-D1DF-104B27B3ABF2}"/>
                  </a:ext>
                </a:extLst>
              </p:cNvPr>
              <p:cNvSpPr/>
              <p:nvPr/>
            </p:nvSpPr>
            <p:spPr>
              <a:xfrm>
                <a:off x="2292191" y="3095945"/>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2" name="Google Shape;875;p27">
                <a:extLst>
                  <a:ext uri="{FF2B5EF4-FFF2-40B4-BE49-F238E27FC236}">
                    <a16:creationId xmlns:a16="http://schemas.microsoft.com/office/drawing/2014/main" id="{117C8ABC-B68D-46D0-84DC-79129EECB622}"/>
                  </a:ext>
                </a:extLst>
              </p:cNvPr>
              <p:cNvSpPr/>
              <p:nvPr/>
            </p:nvSpPr>
            <p:spPr>
              <a:xfrm>
                <a:off x="2292191" y="3074211"/>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3" name="Google Shape;876;p27">
                <a:extLst>
                  <a:ext uri="{FF2B5EF4-FFF2-40B4-BE49-F238E27FC236}">
                    <a16:creationId xmlns:a16="http://schemas.microsoft.com/office/drawing/2014/main" id="{5979D114-D0A4-2E02-550D-E714546D6579}"/>
                  </a:ext>
                </a:extLst>
              </p:cNvPr>
              <p:cNvSpPr/>
              <p:nvPr/>
            </p:nvSpPr>
            <p:spPr>
              <a:xfrm>
                <a:off x="2292191" y="3052477"/>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4" name="Google Shape;877;p27">
                <a:extLst>
                  <a:ext uri="{FF2B5EF4-FFF2-40B4-BE49-F238E27FC236}">
                    <a16:creationId xmlns:a16="http://schemas.microsoft.com/office/drawing/2014/main" id="{635AA366-39B1-5E44-0ED7-78AE204CF402}"/>
                  </a:ext>
                </a:extLst>
              </p:cNvPr>
              <p:cNvSpPr/>
              <p:nvPr/>
            </p:nvSpPr>
            <p:spPr>
              <a:xfrm>
                <a:off x="2292191" y="3030744"/>
                <a:ext cx="123356" cy="3489"/>
              </a:xfrm>
              <a:custGeom>
                <a:avLst/>
                <a:gdLst/>
                <a:ahLst/>
                <a:cxnLst/>
                <a:rect l="l" t="t" r="r" b="b"/>
                <a:pathLst>
                  <a:path w="5275" h="148"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5" name="Google Shape;878;p27">
                <a:extLst>
                  <a:ext uri="{FF2B5EF4-FFF2-40B4-BE49-F238E27FC236}">
                    <a16:creationId xmlns:a16="http://schemas.microsoft.com/office/drawing/2014/main" id="{F6858BB3-2B06-D273-8933-39771C74E712}"/>
                  </a:ext>
                </a:extLst>
              </p:cNvPr>
              <p:cNvSpPr/>
              <p:nvPr/>
            </p:nvSpPr>
            <p:spPr>
              <a:xfrm>
                <a:off x="2292191" y="3009010"/>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6" name="Google Shape;879;p27">
                <a:extLst>
                  <a:ext uri="{FF2B5EF4-FFF2-40B4-BE49-F238E27FC236}">
                    <a16:creationId xmlns:a16="http://schemas.microsoft.com/office/drawing/2014/main" id="{AD23EB34-60BD-D83A-8D34-601441B9DA83}"/>
                  </a:ext>
                </a:extLst>
              </p:cNvPr>
              <p:cNvSpPr/>
              <p:nvPr/>
            </p:nvSpPr>
            <p:spPr>
              <a:xfrm>
                <a:off x="2292191" y="2987276"/>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7" name="Google Shape;880;p27">
                <a:extLst>
                  <a:ext uri="{FF2B5EF4-FFF2-40B4-BE49-F238E27FC236}">
                    <a16:creationId xmlns:a16="http://schemas.microsoft.com/office/drawing/2014/main" id="{82F40A4E-A582-D801-B5F8-370C7F68C79B}"/>
                  </a:ext>
                </a:extLst>
              </p:cNvPr>
              <p:cNvSpPr/>
              <p:nvPr/>
            </p:nvSpPr>
            <p:spPr>
              <a:xfrm>
                <a:off x="2292191" y="2965518"/>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8" name="Google Shape;881;p27">
                <a:extLst>
                  <a:ext uri="{FF2B5EF4-FFF2-40B4-BE49-F238E27FC236}">
                    <a16:creationId xmlns:a16="http://schemas.microsoft.com/office/drawing/2014/main" id="{02734258-24E3-F055-006E-8954934F36BA}"/>
                  </a:ext>
                </a:extLst>
              </p:cNvPr>
              <p:cNvSpPr/>
              <p:nvPr/>
            </p:nvSpPr>
            <p:spPr>
              <a:xfrm>
                <a:off x="2292191" y="2943785"/>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 name="Google Shape;882;p27">
                <a:extLst>
                  <a:ext uri="{FF2B5EF4-FFF2-40B4-BE49-F238E27FC236}">
                    <a16:creationId xmlns:a16="http://schemas.microsoft.com/office/drawing/2014/main" id="{A6AC5EE9-9201-466C-A8BC-A13202961B57}"/>
                  </a:ext>
                </a:extLst>
              </p:cNvPr>
              <p:cNvSpPr/>
              <p:nvPr/>
            </p:nvSpPr>
            <p:spPr>
              <a:xfrm>
                <a:off x="2292191" y="2922051"/>
                <a:ext cx="123356" cy="3512"/>
              </a:xfrm>
              <a:custGeom>
                <a:avLst/>
                <a:gdLst/>
                <a:ahLst/>
                <a:cxnLst/>
                <a:rect l="l" t="t" r="r" b="b"/>
                <a:pathLst>
                  <a:path w="5275" h="149" extrusionOk="0">
                    <a:moveTo>
                      <a:pt x="0" y="1"/>
                    </a:moveTo>
                    <a:lnTo>
                      <a:pt x="0" y="148"/>
                    </a:lnTo>
                    <a:lnTo>
                      <a:pt x="5275" y="148"/>
                    </a:lnTo>
                    <a:lnTo>
                      <a:pt x="5275"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 name="Google Shape;883;p27">
                <a:extLst>
                  <a:ext uri="{FF2B5EF4-FFF2-40B4-BE49-F238E27FC236}">
                    <a16:creationId xmlns:a16="http://schemas.microsoft.com/office/drawing/2014/main" id="{C1F8F245-F96A-FA21-E4D4-13317DA7DB58}"/>
                  </a:ext>
                </a:extLst>
              </p:cNvPr>
              <p:cNvSpPr/>
              <p:nvPr/>
            </p:nvSpPr>
            <p:spPr>
              <a:xfrm>
                <a:off x="2292191" y="2900317"/>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1" name="Google Shape;884;p27">
                <a:extLst>
                  <a:ext uri="{FF2B5EF4-FFF2-40B4-BE49-F238E27FC236}">
                    <a16:creationId xmlns:a16="http://schemas.microsoft.com/office/drawing/2014/main" id="{D52EF28A-D183-25DD-CAB8-073BE6716009}"/>
                  </a:ext>
                </a:extLst>
              </p:cNvPr>
              <p:cNvSpPr/>
              <p:nvPr/>
            </p:nvSpPr>
            <p:spPr>
              <a:xfrm>
                <a:off x="2292191" y="2878583"/>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2" name="Google Shape;885;p27">
                <a:extLst>
                  <a:ext uri="{FF2B5EF4-FFF2-40B4-BE49-F238E27FC236}">
                    <a16:creationId xmlns:a16="http://schemas.microsoft.com/office/drawing/2014/main" id="{19EA06DA-5D02-0276-6B4F-6CE33A3841EA}"/>
                  </a:ext>
                </a:extLst>
              </p:cNvPr>
              <p:cNvSpPr/>
              <p:nvPr/>
            </p:nvSpPr>
            <p:spPr>
              <a:xfrm>
                <a:off x="2292191" y="2856849"/>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3" name="Google Shape;886;p27">
                <a:extLst>
                  <a:ext uri="{FF2B5EF4-FFF2-40B4-BE49-F238E27FC236}">
                    <a16:creationId xmlns:a16="http://schemas.microsoft.com/office/drawing/2014/main" id="{776B317A-EB52-6233-DB0F-FEE499510713}"/>
                  </a:ext>
                </a:extLst>
              </p:cNvPr>
              <p:cNvSpPr/>
              <p:nvPr/>
            </p:nvSpPr>
            <p:spPr>
              <a:xfrm>
                <a:off x="2292191" y="2835115"/>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4" name="Google Shape;887;p27">
                <a:extLst>
                  <a:ext uri="{FF2B5EF4-FFF2-40B4-BE49-F238E27FC236}">
                    <a16:creationId xmlns:a16="http://schemas.microsoft.com/office/drawing/2014/main" id="{C76C5457-6894-6636-CBD5-10FACFBF002A}"/>
                  </a:ext>
                </a:extLst>
              </p:cNvPr>
              <p:cNvSpPr/>
              <p:nvPr/>
            </p:nvSpPr>
            <p:spPr>
              <a:xfrm>
                <a:off x="2292191" y="2813381"/>
                <a:ext cx="123356" cy="3489"/>
              </a:xfrm>
              <a:custGeom>
                <a:avLst/>
                <a:gdLst/>
                <a:ahLst/>
                <a:cxnLst/>
                <a:rect l="l" t="t" r="r" b="b"/>
                <a:pathLst>
                  <a:path w="5275" h="148"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5" name="Google Shape;888;p27">
                <a:extLst>
                  <a:ext uri="{FF2B5EF4-FFF2-40B4-BE49-F238E27FC236}">
                    <a16:creationId xmlns:a16="http://schemas.microsoft.com/office/drawing/2014/main" id="{AA70E799-BB04-9FEA-D40E-080F77D2DC10}"/>
                  </a:ext>
                </a:extLst>
              </p:cNvPr>
              <p:cNvSpPr/>
              <p:nvPr/>
            </p:nvSpPr>
            <p:spPr>
              <a:xfrm>
                <a:off x="2292191" y="2791624"/>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6" name="Google Shape;889;p27">
                <a:extLst>
                  <a:ext uri="{FF2B5EF4-FFF2-40B4-BE49-F238E27FC236}">
                    <a16:creationId xmlns:a16="http://schemas.microsoft.com/office/drawing/2014/main" id="{79E4A860-05FC-9D65-702F-D44A2182D56C}"/>
                  </a:ext>
                </a:extLst>
              </p:cNvPr>
              <p:cNvSpPr/>
              <p:nvPr/>
            </p:nvSpPr>
            <p:spPr>
              <a:xfrm>
                <a:off x="2292191" y="2769890"/>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7" name="Google Shape;890;p27">
                <a:extLst>
                  <a:ext uri="{FF2B5EF4-FFF2-40B4-BE49-F238E27FC236}">
                    <a16:creationId xmlns:a16="http://schemas.microsoft.com/office/drawing/2014/main" id="{18E712DD-DB1C-B106-CAE4-9B6D8021AEA5}"/>
                  </a:ext>
                </a:extLst>
              </p:cNvPr>
              <p:cNvSpPr/>
              <p:nvPr/>
            </p:nvSpPr>
            <p:spPr>
              <a:xfrm>
                <a:off x="2292191" y="2748156"/>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8" name="Google Shape;891;p27">
                <a:extLst>
                  <a:ext uri="{FF2B5EF4-FFF2-40B4-BE49-F238E27FC236}">
                    <a16:creationId xmlns:a16="http://schemas.microsoft.com/office/drawing/2014/main" id="{992B05FE-EBBF-C9F8-1234-7B8E634C9A40}"/>
                  </a:ext>
                </a:extLst>
              </p:cNvPr>
              <p:cNvSpPr/>
              <p:nvPr/>
            </p:nvSpPr>
            <p:spPr>
              <a:xfrm>
                <a:off x="2292191" y="2726423"/>
                <a:ext cx="96627" cy="3512"/>
              </a:xfrm>
              <a:custGeom>
                <a:avLst/>
                <a:gdLst/>
                <a:ahLst/>
                <a:cxnLst/>
                <a:rect l="l" t="t" r="r" b="b"/>
                <a:pathLst>
                  <a:path w="4132" h="149"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9" name="Google Shape;892;p27">
                <a:extLst>
                  <a:ext uri="{FF2B5EF4-FFF2-40B4-BE49-F238E27FC236}">
                    <a16:creationId xmlns:a16="http://schemas.microsoft.com/office/drawing/2014/main" id="{50CF2158-7764-3FE1-24EF-36D5F4CBA74E}"/>
                  </a:ext>
                </a:extLst>
              </p:cNvPr>
              <p:cNvSpPr/>
              <p:nvPr/>
            </p:nvSpPr>
            <p:spPr>
              <a:xfrm>
                <a:off x="2292191" y="2704689"/>
                <a:ext cx="123356" cy="3489"/>
              </a:xfrm>
              <a:custGeom>
                <a:avLst/>
                <a:gdLst/>
                <a:ahLst/>
                <a:cxnLst/>
                <a:rect l="l" t="t" r="r" b="b"/>
                <a:pathLst>
                  <a:path w="5275" h="148"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 name="Google Shape;893;p27">
                <a:extLst>
                  <a:ext uri="{FF2B5EF4-FFF2-40B4-BE49-F238E27FC236}">
                    <a16:creationId xmlns:a16="http://schemas.microsoft.com/office/drawing/2014/main" id="{C776CA44-2BD3-662F-3C7A-66C91AA3D4DD}"/>
                  </a:ext>
                </a:extLst>
              </p:cNvPr>
              <p:cNvSpPr/>
              <p:nvPr/>
            </p:nvSpPr>
            <p:spPr>
              <a:xfrm>
                <a:off x="2292191" y="2682955"/>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 name="Google Shape;894;p27">
                <a:extLst>
                  <a:ext uri="{FF2B5EF4-FFF2-40B4-BE49-F238E27FC236}">
                    <a16:creationId xmlns:a16="http://schemas.microsoft.com/office/drawing/2014/main" id="{D54BBAE5-96FC-51C4-9F32-2E5F15A65572}"/>
                  </a:ext>
                </a:extLst>
              </p:cNvPr>
              <p:cNvSpPr/>
              <p:nvPr/>
            </p:nvSpPr>
            <p:spPr>
              <a:xfrm>
                <a:off x="2292191" y="2661221"/>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 name="Google Shape;895;p27">
                <a:extLst>
                  <a:ext uri="{FF2B5EF4-FFF2-40B4-BE49-F238E27FC236}">
                    <a16:creationId xmlns:a16="http://schemas.microsoft.com/office/drawing/2014/main" id="{556FE151-EAB7-C5FA-BDF8-A8C885835D40}"/>
                  </a:ext>
                </a:extLst>
              </p:cNvPr>
              <p:cNvSpPr/>
              <p:nvPr/>
            </p:nvSpPr>
            <p:spPr>
              <a:xfrm>
                <a:off x="2292191" y="2639464"/>
                <a:ext cx="96627" cy="3512"/>
              </a:xfrm>
              <a:custGeom>
                <a:avLst/>
                <a:gdLst/>
                <a:ahLst/>
                <a:cxnLst/>
                <a:rect l="l" t="t" r="r" b="b"/>
                <a:pathLst>
                  <a:path w="4132" h="149" extrusionOk="0">
                    <a:moveTo>
                      <a:pt x="0" y="1"/>
                    </a:moveTo>
                    <a:lnTo>
                      <a:pt x="0" y="149"/>
                    </a:lnTo>
                    <a:lnTo>
                      <a:pt x="4131" y="149"/>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 name="Google Shape;896;p27">
                <a:extLst>
                  <a:ext uri="{FF2B5EF4-FFF2-40B4-BE49-F238E27FC236}">
                    <a16:creationId xmlns:a16="http://schemas.microsoft.com/office/drawing/2014/main" id="{91DF8B68-5803-6E0D-45A6-7E1C3E21215E}"/>
                  </a:ext>
                </a:extLst>
              </p:cNvPr>
              <p:cNvSpPr/>
              <p:nvPr/>
            </p:nvSpPr>
            <p:spPr>
              <a:xfrm>
                <a:off x="2292191" y="2617730"/>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 name="Google Shape;897;p27">
                <a:extLst>
                  <a:ext uri="{FF2B5EF4-FFF2-40B4-BE49-F238E27FC236}">
                    <a16:creationId xmlns:a16="http://schemas.microsoft.com/office/drawing/2014/main" id="{1FF2E38B-37F9-C097-03CD-C2EEB49E49F0}"/>
                  </a:ext>
                </a:extLst>
              </p:cNvPr>
              <p:cNvSpPr/>
              <p:nvPr/>
            </p:nvSpPr>
            <p:spPr>
              <a:xfrm>
                <a:off x="2292191" y="2595996"/>
                <a:ext cx="123356" cy="3512"/>
              </a:xfrm>
              <a:custGeom>
                <a:avLst/>
                <a:gdLst/>
                <a:ahLst/>
                <a:cxnLst/>
                <a:rect l="l" t="t" r="r" b="b"/>
                <a:pathLst>
                  <a:path w="5275" h="149" extrusionOk="0">
                    <a:moveTo>
                      <a:pt x="0" y="1"/>
                    </a:moveTo>
                    <a:lnTo>
                      <a:pt x="0" y="148"/>
                    </a:lnTo>
                    <a:lnTo>
                      <a:pt x="5275" y="148"/>
                    </a:lnTo>
                    <a:lnTo>
                      <a:pt x="5275"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 name="Google Shape;898;p27">
                <a:extLst>
                  <a:ext uri="{FF2B5EF4-FFF2-40B4-BE49-F238E27FC236}">
                    <a16:creationId xmlns:a16="http://schemas.microsoft.com/office/drawing/2014/main" id="{AD858559-8288-F267-7F82-298A7F1AB599}"/>
                  </a:ext>
                </a:extLst>
              </p:cNvPr>
              <p:cNvSpPr/>
              <p:nvPr/>
            </p:nvSpPr>
            <p:spPr>
              <a:xfrm>
                <a:off x="2292191" y="2574262"/>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 name="Google Shape;899;p27">
                <a:extLst>
                  <a:ext uri="{FF2B5EF4-FFF2-40B4-BE49-F238E27FC236}">
                    <a16:creationId xmlns:a16="http://schemas.microsoft.com/office/drawing/2014/main" id="{A47AE923-0DF9-470A-0E8D-73E4508DB1A9}"/>
                  </a:ext>
                </a:extLst>
              </p:cNvPr>
              <p:cNvSpPr/>
              <p:nvPr/>
            </p:nvSpPr>
            <p:spPr>
              <a:xfrm>
                <a:off x="2292191" y="2552528"/>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7" name="Google Shape;900;p27">
                <a:extLst>
                  <a:ext uri="{FF2B5EF4-FFF2-40B4-BE49-F238E27FC236}">
                    <a16:creationId xmlns:a16="http://schemas.microsoft.com/office/drawing/2014/main" id="{E82133FC-4A28-6842-40C7-BAF2EF8AA8DE}"/>
                  </a:ext>
                </a:extLst>
              </p:cNvPr>
              <p:cNvSpPr/>
              <p:nvPr/>
            </p:nvSpPr>
            <p:spPr>
              <a:xfrm>
                <a:off x="2292191" y="2530794"/>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8" name="Google Shape;901;p27">
                <a:extLst>
                  <a:ext uri="{FF2B5EF4-FFF2-40B4-BE49-F238E27FC236}">
                    <a16:creationId xmlns:a16="http://schemas.microsoft.com/office/drawing/2014/main" id="{B05C5BB3-45D3-4C08-D902-71B8ED3109BC}"/>
                  </a:ext>
                </a:extLst>
              </p:cNvPr>
              <p:cNvSpPr/>
              <p:nvPr/>
            </p:nvSpPr>
            <p:spPr>
              <a:xfrm>
                <a:off x="2292191" y="2509061"/>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9" name="Google Shape;902;p27">
                <a:extLst>
                  <a:ext uri="{FF2B5EF4-FFF2-40B4-BE49-F238E27FC236}">
                    <a16:creationId xmlns:a16="http://schemas.microsoft.com/office/drawing/2014/main" id="{3740EFD3-05B6-DDE8-A002-688183E2CA51}"/>
                  </a:ext>
                </a:extLst>
              </p:cNvPr>
              <p:cNvSpPr/>
              <p:nvPr/>
            </p:nvSpPr>
            <p:spPr>
              <a:xfrm>
                <a:off x="2292191" y="2487327"/>
                <a:ext cx="123356" cy="3489"/>
              </a:xfrm>
              <a:custGeom>
                <a:avLst/>
                <a:gdLst/>
                <a:ahLst/>
                <a:cxnLst/>
                <a:rect l="l" t="t" r="r" b="b"/>
                <a:pathLst>
                  <a:path w="5275" h="148"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0" name="Google Shape;903;p27">
                <a:extLst>
                  <a:ext uri="{FF2B5EF4-FFF2-40B4-BE49-F238E27FC236}">
                    <a16:creationId xmlns:a16="http://schemas.microsoft.com/office/drawing/2014/main" id="{A6E63B67-8FD5-3681-B947-02EA8C944751}"/>
                  </a:ext>
                </a:extLst>
              </p:cNvPr>
              <p:cNvSpPr/>
              <p:nvPr/>
            </p:nvSpPr>
            <p:spPr>
              <a:xfrm>
                <a:off x="2292191" y="2465569"/>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1" name="Google Shape;904;p27">
                <a:extLst>
                  <a:ext uri="{FF2B5EF4-FFF2-40B4-BE49-F238E27FC236}">
                    <a16:creationId xmlns:a16="http://schemas.microsoft.com/office/drawing/2014/main" id="{A8EB0726-02AB-35DD-9A2A-300D2023F3A0}"/>
                  </a:ext>
                </a:extLst>
              </p:cNvPr>
              <p:cNvSpPr/>
              <p:nvPr/>
            </p:nvSpPr>
            <p:spPr>
              <a:xfrm>
                <a:off x="2292191" y="2443835"/>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2" name="Google Shape;905;p27">
                <a:extLst>
                  <a:ext uri="{FF2B5EF4-FFF2-40B4-BE49-F238E27FC236}">
                    <a16:creationId xmlns:a16="http://schemas.microsoft.com/office/drawing/2014/main" id="{040E75B1-BF63-53BD-29A0-DFE59D689C98}"/>
                  </a:ext>
                </a:extLst>
              </p:cNvPr>
              <p:cNvSpPr/>
              <p:nvPr/>
            </p:nvSpPr>
            <p:spPr>
              <a:xfrm>
                <a:off x="2292191" y="2422102"/>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3" name="Google Shape;906;p27">
                <a:extLst>
                  <a:ext uri="{FF2B5EF4-FFF2-40B4-BE49-F238E27FC236}">
                    <a16:creationId xmlns:a16="http://schemas.microsoft.com/office/drawing/2014/main" id="{B05E5021-F521-DF77-3320-E96B3B8DF681}"/>
                  </a:ext>
                </a:extLst>
              </p:cNvPr>
              <p:cNvSpPr/>
              <p:nvPr/>
            </p:nvSpPr>
            <p:spPr>
              <a:xfrm>
                <a:off x="2292191" y="2400368"/>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4" name="Google Shape;907;p27">
                <a:extLst>
                  <a:ext uri="{FF2B5EF4-FFF2-40B4-BE49-F238E27FC236}">
                    <a16:creationId xmlns:a16="http://schemas.microsoft.com/office/drawing/2014/main" id="{25BED03F-AD32-B074-9185-058DDEDD3E16}"/>
                  </a:ext>
                </a:extLst>
              </p:cNvPr>
              <p:cNvSpPr/>
              <p:nvPr/>
            </p:nvSpPr>
            <p:spPr>
              <a:xfrm>
                <a:off x="2292191" y="2378634"/>
                <a:ext cx="123356" cy="3489"/>
              </a:xfrm>
              <a:custGeom>
                <a:avLst/>
                <a:gdLst/>
                <a:ahLst/>
                <a:cxnLst/>
                <a:rect l="l" t="t" r="r" b="b"/>
                <a:pathLst>
                  <a:path w="5275" h="148"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 name="Google Shape;908;p27">
                <a:extLst>
                  <a:ext uri="{FF2B5EF4-FFF2-40B4-BE49-F238E27FC236}">
                    <a16:creationId xmlns:a16="http://schemas.microsoft.com/office/drawing/2014/main" id="{8E890F11-7B7A-9EAB-BDF9-83A28523F722}"/>
                  </a:ext>
                </a:extLst>
              </p:cNvPr>
              <p:cNvSpPr/>
              <p:nvPr/>
            </p:nvSpPr>
            <p:spPr>
              <a:xfrm>
                <a:off x="2292191" y="2356900"/>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 name="Google Shape;909;p27">
                <a:extLst>
                  <a:ext uri="{FF2B5EF4-FFF2-40B4-BE49-F238E27FC236}">
                    <a16:creationId xmlns:a16="http://schemas.microsoft.com/office/drawing/2014/main" id="{BBECF9D4-BEEB-1736-08CC-51610B2958BB}"/>
                  </a:ext>
                </a:extLst>
              </p:cNvPr>
              <p:cNvSpPr/>
              <p:nvPr/>
            </p:nvSpPr>
            <p:spPr>
              <a:xfrm>
                <a:off x="2292191" y="2335166"/>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7" name="Google Shape;910;p27">
                <a:extLst>
                  <a:ext uri="{FF2B5EF4-FFF2-40B4-BE49-F238E27FC236}">
                    <a16:creationId xmlns:a16="http://schemas.microsoft.com/office/drawing/2014/main" id="{488E440D-5171-040B-32DE-359AC6801049}"/>
                  </a:ext>
                </a:extLst>
              </p:cNvPr>
              <p:cNvSpPr/>
              <p:nvPr/>
            </p:nvSpPr>
            <p:spPr>
              <a:xfrm>
                <a:off x="2292191" y="2313432"/>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8" name="Google Shape;911;p27">
                <a:extLst>
                  <a:ext uri="{FF2B5EF4-FFF2-40B4-BE49-F238E27FC236}">
                    <a16:creationId xmlns:a16="http://schemas.microsoft.com/office/drawing/2014/main" id="{A1D00B2B-6A14-6B5B-F3E9-18F17C42A687}"/>
                  </a:ext>
                </a:extLst>
              </p:cNvPr>
              <p:cNvSpPr/>
              <p:nvPr/>
            </p:nvSpPr>
            <p:spPr>
              <a:xfrm>
                <a:off x="2292191" y="2291675"/>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9" name="Google Shape;912;p27">
                <a:extLst>
                  <a:ext uri="{FF2B5EF4-FFF2-40B4-BE49-F238E27FC236}">
                    <a16:creationId xmlns:a16="http://schemas.microsoft.com/office/drawing/2014/main" id="{AD8C42A5-5A78-B3BD-F087-26927769DD86}"/>
                  </a:ext>
                </a:extLst>
              </p:cNvPr>
              <p:cNvSpPr/>
              <p:nvPr/>
            </p:nvSpPr>
            <p:spPr>
              <a:xfrm>
                <a:off x="2292191" y="2269941"/>
                <a:ext cx="123356" cy="3512"/>
              </a:xfrm>
              <a:custGeom>
                <a:avLst/>
                <a:gdLst/>
                <a:ahLst/>
                <a:cxnLst/>
                <a:rect l="l" t="t" r="r" b="b"/>
                <a:pathLst>
                  <a:path w="5275" h="149" extrusionOk="0">
                    <a:moveTo>
                      <a:pt x="0" y="1"/>
                    </a:moveTo>
                    <a:lnTo>
                      <a:pt x="0" y="148"/>
                    </a:lnTo>
                    <a:lnTo>
                      <a:pt x="5275" y="148"/>
                    </a:lnTo>
                    <a:lnTo>
                      <a:pt x="5275"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0" name="Google Shape;913;p27">
                <a:extLst>
                  <a:ext uri="{FF2B5EF4-FFF2-40B4-BE49-F238E27FC236}">
                    <a16:creationId xmlns:a16="http://schemas.microsoft.com/office/drawing/2014/main" id="{71C21173-AD6D-24A9-E98F-1548EF9047F7}"/>
                  </a:ext>
                </a:extLst>
              </p:cNvPr>
              <p:cNvSpPr/>
              <p:nvPr/>
            </p:nvSpPr>
            <p:spPr>
              <a:xfrm>
                <a:off x="2292191" y="2248207"/>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1" name="Google Shape;914;p27">
                <a:extLst>
                  <a:ext uri="{FF2B5EF4-FFF2-40B4-BE49-F238E27FC236}">
                    <a16:creationId xmlns:a16="http://schemas.microsoft.com/office/drawing/2014/main" id="{CFC9BC68-B5CB-1677-5EC9-3B5852B5AF0D}"/>
                  </a:ext>
                </a:extLst>
              </p:cNvPr>
              <p:cNvSpPr/>
              <p:nvPr/>
            </p:nvSpPr>
            <p:spPr>
              <a:xfrm>
                <a:off x="2292191" y="2226473"/>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2" name="Google Shape;915;p27">
                <a:extLst>
                  <a:ext uri="{FF2B5EF4-FFF2-40B4-BE49-F238E27FC236}">
                    <a16:creationId xmlns:a16="http://schemas.microsoft.com/office/drawing/2014/main" id="{9B38F604-D6DA-C234-C480-0634444F712B}"/>
                  </a:ext>
                </a:extLst>
              </p:cNvPr>
              <p:cNvSpPr/>
              <p:nvPr/>
            </p:nvSpPr>
            <p:spPr>
              <a:xfrm>
                <a:off x="2292191" y="2204740"/>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3" name="Google Shape;916;p27">
                <a:extLst>
                  <a:ext uri="{FF2B5EF4-FFF2-40B4-BE49-F238E27FC236}">
                    <a16:creationId xmlns:a16="http://schemas.microsoft.com/office/drawing/2014/main" id="{A4278CA6-A67A-3F27-BDFE-E873DCD6E658}"/>
                  </a:ext>
                </a:extLst>
              </p:cNvPr>
              <p:cNvSpPr/>
              <p:nvPr/>
            </p:nvSpPr>
            <p:spPr>
              <a:xfrm>
                <a:off x="2292191" y="2183006"/>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4" name="Google Shape;917;p27">
                <a:extLst>
                  <a:ext uri="{FF2B5EF4-FFF2-40B4-BE49-F238E27FC236}">
                    <a16:creationId xmlns:a16="http://schemas.microsoft.com/office/drawing/2014/main" id="{7E6DA840-396E-5E30-5A56-173993A6A40E}"/>
                  </a:ext>
                </a:extLst>
              </p:cNvPr>
              <p:cNvSpPr/>
              <p:nvPr/>
            </p:nvSpPr>
            <p:spPr>
              <a:xfrm>
                <a:off x="2292191" y="2161272"/>
                <a:ext cx="123356" cy="3489"/>
              </a:xfrm>
              <a:custGeom>
                <a:avLst/>
                <a:gdLst/>
                <a:ahLst/>
                <a:cxnLst/>
                <a:rect l="l" t="t" r="r" b="b"/>
                <a:pathLst>
                  <a:path w="5275" h="148"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5" name="Google Shape;918;p27">
                <a:extLst>
                  <a:ext uri="{FF2B5EF4-FFF2-40B4-BE49-F238E27FC236}">
                    <a16:creationId xmlns:a16="http://schemas.microsoft.com/office/drawing/2014/main" id="{8BD8CB94-27B2-7339-E098-E1FCC1EC72B5}"/>
                  </a:ext>
                </a:extLst>
              </p:cNvPr>
              <p:cNvSpPr/>
              <p:nvPr/>
            </p:nvSpPr>
            <p:spPr>
              <a:xfrm>
                <a:off x="2292191" y="2139538"/>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6" name="Google Shape;919;p27">
                <a:extLst>
                  <a:ext uri="{FF2B5EF4-FFF2-40B4-BE49-F238E27FC236}">
                    <a16:creationId xmlns:a16="http://schemas.microsoft.com/office/drawing/2014/main" id="{F7B80488-5ED2-65DC-ED73-5903ABF6D4F2}"/>
                  </a:ext>
                </a:extLst>
              </p:cNvPr>
              <p:cNvSpPr/>
              <p:nvPr/>
            </p:nvSpPr>
            <p:spPr>
              <a:xfrm>
                <a:off x="2292191" y="2117781"/>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7" name="Google Shape;920;p27">
                <a:extLst>
                  <a:ext uri="{FF2B5EF4-FFF2-40B4-BE49-F238E27FC236}">
                    <a16:creationId xmlns:a16="http://schemas.microsoft.com/office/drawing/2014/main" id="{32568F07-51E4-B333-E2CB-C0E8144AB94A}"/>
                  </a:ext>
                </a:extLst>
              </p:cNvPr>
              <p:cNvSpPr/>
              <p:nvPr/>
            </p:nvSpPr>
            <p:spPr>
              <a:xfrm>
                <a:off x="2292191" y="2096047"/>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8" name="Google Shape;921;p27">
                <a:extLst>
                  <a:ext uri="{FF2B5EF4-FFF2-40B4-BE49-F238E27FC236}">
                    <a16:creationId xmlns:a16="http://schemas.microsoft.com/office/drawing/2014/main" id="{1FA1638C-A2F1-2640-506E-5C38EB10D7B8}"/>
                  </a:ext>
                </a:extLst>
              </p:cNvPr>
              <p:cNvSpPr/>
              <p:nvPr/>
            </p:nvSpPr>
            <p:spPr>
              <a:xfrm>
                <a:off x="2292191" y="2074313"/>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9" name="Google Shape;922;p27">
                <a:extLst>
                  <a:ext uri="{FF2B5EF4-FFF2-40B4-BE49-F238E27FC236}">
                    <a16:creationId xmlns:a16="http://schemas.microsoft.com/office/drawing/2014/main" id="{3F2C7B34-ED36-5E28-A6D6-918C93E03D69}"/>
                  </a:ext>
                </a:extLst>
              </p:cNvPr>
              <p:cNvSpPr/>
              <p:nvPr/>
            </p:nvSpPr>
            <p:spPr>
              <a:xfrm>
                <a:off x="2292191" y="2052579"/>
                <a:ext cx="123356" cy="3512"/>
              </a:xfrm>
              <a:custGeom>
                <a:avLst/>
                <a:gdLst/>
                <a:ahLst/>
                <a:cxnLst/>
                <a:rect l="l" t="t" r="r" b="b"/>
                <a:pathLst>
                  <a:path w="5275" h="149"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0" name="Google Shape;923;p27">
                <a:extLst>
                  <a:ext uri="{FF2B5EF4-FFF2-40B4-BE49-F238E27FC236}">
                    <a16:creationId xmlns:a16="http://schemas.microsoft.com/office/drawing/2014/main" id="{A715E898-06D0-E118-BC27-22259AA5CC14}"/>
                  </a:ext>
                </a:extLst>
              </p:cNvPr>
              <p:cNvSpPr/>
              <p:nvPr/>
            </p:nvSpPr>
            <p:spPr>
              <a:xfrm>
                <a:off x="2292191" y="2030845"/>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1" name="Google Shape;924;p27">
                <a:extLst>
                  <a:ext uri="{FF2B5EF4-FFF2-40B4-BE49-F238E27FC236}">
                    <a16:creationId xmlns:a16="http://schemas.microsoft.com/office/drawing/2014/main" id="{F78221C3-639F-9CD7-A29A-0A5B7C5F8323}"/>
                  </a:ext>
                </a:extLst>
              </p:cNvPr>
              <p:cNvSpPr/>
              <p:nvPr/>
            </p:nvSpPr>
            <p:spPr>
              <a:xfrm>
                <a:off x="2292191" y="2009111"/>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2" name="Google Shape;925;p27">
                <a:extLst>
                  <a:ext uri="{FF2B5EF4-FFF2-40B4-BE49-F238E27FC236}">
                    <a16:creationId xmlns:a16="http://schemas.microsoft.com/office/drawing/2014/main" id="{66A19A66-03F1-26FC-F82D-E04EA1963CFA}"/>
                  </a:ext>
                </a:extLst>
              </p:cNvPr>
              <p:cNvSpPr/>
              <p:nvPr/>
            </p:nvSpPr>
            <p:spPr>
              <a:xfrm>
                <a:off x="2292191" y="1987378"/>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3" name="Google Shape;926;p27">
                <a:extLst>
                  <a:ext uri="{FF2B5EF4-FFF2-40B4-BE49-F238E27FC236}">
                    <a16:creationId xmlns:a16="http://schemas.microsoft.com/office/drawing/2014/main" id="{91D01B85-DE76-7555-A15F-9E0436937CD1}"/>
                  </a:ext>
                </a:extLst>
              </p:cNvPr>
              <p:cNvSpPr/>
              <p:nvPr/>
            </p:nvSpPr>
            <p:spPr>
              <a:xfrm>
                <a:off x="2292191" y="1965620"/>
                <a:ext cx="96627" cy="3512"/>
              </a:xfrm>
              <a:custGeom>
                <a:avLst/>
                <a:gdLst/>
                <a:ahLst/>
                <a:cxnLst/>
                <a:rect l="l" t="t" r="r" b="b"/>
                <a:pathLst>
                  <a:path w="4132" h="149" extrusionOk="0">
                    <a:moveTo>
                      <a:pt x="0" y="1"/>
                    </a:moveTo>
                    <a:lnTo>
                      <a:pt x="0" y="149"/>
                    </a:lnTo>
                    <a:lnTo>
                      <a:pt x="4131" y="149"/>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4" name="Google Shape;927;p27">
                <a:extLst>
                  <a:ext uri="{FF2B5EF4-FFF2-40B4-BE49-F238E27FC236}">
                    <a16:creationId xmlns:a16="http://schemas.microsoft.com/office/drawing/2014/main" id="{2905E846-5FA5-4223-37F2-94FF0FCF0877}"/>
                  </a:ext>
                </a:extLst>
              </p:cNvPr>
              <p:cNvSpPr/>
              <p:nvPr/>
            </p:nvSpPr>
            <p:spPr>
              <a:xfrm>
                <a:off x="2292191" y="1944758"/>
                <a:ext cx="123356" cy="2640"/>
              </a:xfrm>
              <a:custGeom>
                <a:avLst/>
                <a:gdLst/>
                <a:ahLst/>
                <a:cxnLst/>
                <a:rect l="l" t="t" r="r" b="b"/>
                <a:pathLst>
                  <a:path w="5275" h="112" extrusionOk="0">
                    <a:moveTo>
                      <a:pt x="0" y="1"/>
                    </a:moveTo>
                    <a:lnTo>
                      <a:pt x="0" y="111"/>
                    </a:lnTo>
                    <a:lnTo>
                      <a:pt x="5275" y="111"/>
                    </a:lnTo>
                    <a:lnTo>
                      <a:pt x="5275"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5" name="Google Shape;928;p27">
                <a:extLst>
                  <a:ext uri="{FF2B5EF4-FFF2-40B4-BE49-F238E27FC236}">
                    <a16:creationId xmlns:a16="http://schemas.microsoft.com/office/drawing/2014/main" id="{6A2C512B-BF1F-6E3E-7F83-B9292EFFDBBC}"/>
                  </a:ext>
                </a:extLst>
              </p:cNvPr>
              <p:cNvSpPr/>
              <p:nvPr/>
            </p:nvSpPr>
            <p:spPr>
              <a:xfrm>
                <a:off x="2292191" y="1923025"/>
                <a:ext cx="96627" cy="2640"/>
              </a:xfrm>
              <a:custGeom>
                <a:avLst/>
                <a:gdLst/>
                <a:ahLst/>
                <a:cxnLst/>
                <a:rect l="l" t="t" r="r" b="b"/>
                <a:pathLst>
                  <a:path w="4132" h="112" extrusionOk="0">
                    <a:moveTo>
                      <a:pt x="0" y="1"/>
                    </a:moveTo>
                    <a:lnTo>
                      <a:pt x="0" y="111"/>
                    </a:lnTo>
                    <a:lnTo>
                      <a:pt x="4131" y="111"/>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6" name="Google Shape;929;p27">
                <a:extLst>
                  <a:ext uri="{FF2B5EF4-FFF2-40B4-BE49-F238E27FC236}">
                    <a16:creationId xmlns:a16="http://schemas.microsoft.com/office/drawing/2014/main" id="{F11EEFF1-F242-28B5-60CF-5B9C3852D158}"/>
                  </a:ext>
                </a:extLst>
              </p:cNvPr>
              <p:cNvSpPr/>
              <p:nvPr/>
            </p:nvSpPr>
            <p:spPr>
              <a:xfrm>
                <a:off x="2292191" y="1901291"/>
                <a:ext cx="96627" cy="2640"/>
              </a:xfrm>
              <a:custGeom>
                <a:avLst/>
                <a:gdLst/>
                <a:ahLst/>
                <a:cxnLst/>
                <a:rect l="l" t="t" r="r" b="b"/>
                <a:pathLst>
                  <a:path w="4132" h="112" extrusionOk="0">
                    <a:moveTo>
                      <a:pt x="0" y="0"/>
                    </a:moveTo>
                    <a:lnTo>
                      <a:pt x="0" y="111"/>
                    </a:lnTo>
                    <a:lnTo>
                      <a:pt x="4131" y="111"/>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7" name="Google Shape;930;p27">
                <a:extLst>
                  <a:ext uri="{FF2B5EF4-FFF2-40B4-BE49-F238E27FC236}">
                    <a16:creationId xmlns:a16="http://schemas.microsoft.com/office/drawing/2014/main" id="{D07F3045-4FDE-8EE8-1C3B-F1E4AFDBEFF4}"/>
                  </a:ext>
                </a:extLst>
              </p:cNvPr>
              <p:cNvSpPr/>
              <p:nvPr/>
            </p:nvSpPr>
            <p:spPr>
              <a:xfrm>
                <a:off x="2292191" y="1879557"/>
                <a:ext cx="96627" cy="2617"/>
              </a:xfrm>
              <a:custGeom>
                <a:avLst/>
                <a:gdLst/>
                <a:ahLst/>
                <a:cxnLst/>
                <a:rect l="l" t="t" r="r" b="b"/>
                <a:pathLst>
                  <a:path w="4132" h="111" extrusionOk="0">
                    <a:moveTo>
                      <a:pt x="0" y="0"/>
                    </a:moveTo>
                    <a:lnTo>
                      <a:pt x="0" y="111"/>
                    </a:lnTo>
                    <a:lnTo>
                      <a:pt x="4131" y="111"/>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8" name="Google Shape;931;p27">
                <a:extLst>
                  <a:ext uri="{FF2B5EF4-FFF2-40B4-BE49-F238E27FC236}">
                    <a16:creationId xmlns:a16="http://schemas.microsoft.com/office/drawing/2014/main" id="{67F1016D-480C-89B0-FF89-E4F1DF3DC3A7}"/>
                  </a:ext>
                </a:extLst>
              </p:cNvPr>
              <p:cNvSpPr/>
              <p:nvPr/>
            </p:nvSpPr>
            <p:spPr>
              <a:xfrm>
                <a:off x="2292191" y="1857823"/>
                <a:ext cx="96627" cy="2617"/>
              </a:xfrm>
              <a:custGeom>
                <a:avLst/>
                <a:gdLst/>
                <a:ahLst/>
                <a:cxnLst/>
                <a:rect l="l" t="t" r="r" b="b"/>
                <a:pathLst>
                  <a:path w="4132" h="111" extrusionOk="0">
                    <a:moveTo>
                      <a:pt x="0" y="0"/>
                    </a:moveTo>
                    <a:lnTo>
                      <a:pt x="0" y="111"/>
                    </a:lnTo>
                    <a:lnTo>
                      <a:pt x="4131" y="111"/>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9" name="Google Shape;932;p27">
                <a:extLst>
                  <a:ext uri="{FF2B5EF4-FFF2-40B4-BE49-F238E27FC236}">
                    <a16:creationId xmlns:a16="http://schemas.microsoft.com/office/drawing/2014/main" id="{F8D3B252-0574-5314-851D-9A126F56D8BA}"/>
                  </a:ext>
                </a:extLst>
              </p:cNvPr>
              <p:cNvSpPr/>
              <p:nvPr/>
            </p:nvSpPr>
            <p:spPr>
              <a:xfrm>
                <a:off x="2292191" y="1836089"/>
                <a:ext cx="123356" cy="2617"/>
              </a:xfrm>
              <a:custGeom>
                <a:avLst/>
                <a:gdLst/>
                <a:ahLst/>
                <a:cxnLst/>
                <a:rect l="l" t="t" r="r" b="b"/>
                <a:pathLst>
                  <a:path w="5275" h="111" extrusionOk="0">
                    <a:moveTo>
                      <a:pt x="0" y="0"/>
                    </a:moveTo>
                    <a:lnTo>
                      <a:pt x="0" y="111"/>
                    </a:lnTo>
                    <a:lnTo>
                      <a:pt x="5275" y="111"/>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0" name="Google Shape;933;p27">
                <a:extLst>
                  <a:ext uri="{FF2B5EF4-FFF2-40B4-BE49-F238E27FC236}">
                    <a16:creationId xmlns:a16="http://schemas.microsoft.com/office/drawing/2014/main" id="{6EE7A548-FBB5-6FCB-B5C3-B4AE72555218}"/>
                  </a:ext>
                </a:extLst>
              </p:cNvPr>
              <p:cNvSpPr/>
              <p:nvPr/>
            </p:nvSpPr>
            <p:spPr>
              <a:xfrm>
                <a:off x="2292191" y="1814332"/>
                <a:ext cx="96627" cy="2640"/>
              </a:xfrm>
              <a:custGeom>
                <a:avLst/>
                <a:gdLst/>
                <a:ahLst/>
                <a:cxnLst/>
                <a:rect l="l" t="t" r="r" b="b"/>
                <a:pathLst>
                  <a:path w="4132" h="112" extrusionOk="0">
                    <a:moveTo>
                      <a:pt x="0" y="1"/>
                    </a:moveTo>
                    <a:lnTo>
                      <a:pt x="0" y="112"/>
                    </a:lnTo>
                    <a:lnTo>
                      <a:pt x="4131" y="112"/>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1" name="Google Shape;934;p27">
                <a:extLst>
                  <a:ext uri="{FF2B5EF4-FFF2-40B4-BE49-F238E27FC236}">
                    <a16:creationId xmlns:a16="http://schemas.microsoft.com/office/drawing/2014/main" id="{05F14731-2F40-10BD-F040-A933EF580255}"/>
                  </a:ext>
                </a:extLst>
              </p:cNvPr>
              <p:cNvSpPr/>
              <p:nvPr/>
            </p:nvSpPr>
            <p:spPr>
              <a:xfrm>
                <a:off x="2292191" y="1792598"/>
                <a:ext cx="96627" cy="2640"/>
              </a:xfrm>
              <a:custGeom>
                <a:avLst/>
                <a:gdLst/>
                <a:ahLst/>
                <a:cxnLst/>
                <a:rect l="l" t="t" r="r" b="b"/>
                <a:pathLst>
                  <a:path w="4132" h="112" extrusionOk="0">
                    <a:moveTo>
                      <a:pt x="0" y="1"/>
                    </a:moveTo>
                    <a:lnTo>
                      <a:pt x="0" y="111"/>
                    </a:lnTo>
                    <a:lnTo>
                      <a:pt x="4131" y="111"/>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2" name="Google Shape;935;p27">
                <a:extLst>
                  <a:ext uri="{FF2B5EF4-FFF2-40B4-BE49-F238E27FC236}">
                    <a16:creationId xmlns:a16="http://schemas.microsoft.com/office/drawing/2014/main" id="{23959AF0-47CB-5BF7-55F6-611BA3E0C48A}"/>
                  </a:ext>
                </a:extLst>
              </p:cNvPr>
              <p:cNvSpPr/>
              <p:nvPr/>
            </p:nvSpPr>
            <p:spPr>
              <a:xfrm>
                <a:off x="2292191" y="1770864"/>
                <a:ext cx="96627" cy="2640"/>
              </a:xfrm>
              <a:custGeom>
                <a:avLst/>
                <a:gdLst/>
                <a:ahLst/>
                <a:cxnLst/>
                <a:rect l="l" t="t" r="r" b="b"/>
                <a:pathLst>
                  <a:path w="4132" h="112" extrusionOk="0">
                    <a:moveTo>
                      <a:pt x="0" y="1"/>
                    </a:moveTo>
                    <a:lnTo>
                      <a:pt x="0" y="111"/>
                    </a:lnTo>
                    <a:lnTo>
                      <a:pt x="4131" y="111"/>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3" name="Google Shape;936;p27">
                <a:extLst>
                  <a:ext uri="{FF2B5EF4-FFF2-40B4-BE49-F238E27FC236}">
                    <a16:creationId xmlns:a16="http://schemas.microsoft.com/office/drawing/2014/main" id="{A74008FE-C25B-AE2D-6558-4E8A641003CE}"/>
                  </a:ext>
                </a:extLst>
              </p:cNvPr>
              <p:cNvSpPr/>
              <p:nvPr/>
            </p:nvSpPr>
            <p:spPr>
              <a:xfrm>
                <a:off x="2292191" y="1749130"/>
                <a:ext cx="96627" cy="2640"/>
              </a:xfrm>
              <a:custGeom>
                <a:avLst/>
                <a:gdLst/>
                <a:ahLst/>
                <a:cxnLst/>
                <a:rect l="l" t="t" r="r" b="b"/>
                <a:pathLst>
                  <a:path w="4132" h="112" extrusionOk="0">
                    <a:moveTo>
                      <a:pt x="0" y="1"/>
                    </a:moveTo>
                    <a:lnTo>
                      <a:pt x="0" y="111"/>
                    </a:lnTo>
                    <a:lnTo>
                      <a:pt x="4131" y="111"/>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4" name="Google Shape;937;p27">
                <a:extLst>
                  <a:ext uri="{FF2B5EF4-FFF2-40B4-BE49-F238E27FC236}">
                    <a16:creationId xmlns:a16="http://schemas.microsoft.com/office/drawing/2014/main" id="{2130A812-155B-AA35-C1B5-EE4BA5EF4F6A}"/>
                  </a:ext>
                </a:extLst>
              </p:cNvPr>
              <p:cNvSpPr/>
              <p:nvPr/>
            </p:nvSpPr>
            <p:spPr>
              <a:xfrm>
                <a:off x="2292191" y="1727396"/>
                <a:ext cx="123356" cy="2640"/>
              </a:xfrm>
              <a:custGeom>
                <a:avLst/>
                <a:gdLst/>
                <a:ahLst/>
                <a:cxnLst/>
                <a:rect l="l" t="t" r="r" b="b"/>
                <a:pathLst>
                  <a:path w="5275" h="112" extrusionOk="0">
                    <a:moveTo>
                      <a:pt x="0" y="0"/>
                    </a:moveTo>
                    <a:lnTo>
                      <a:pt x="0" y="111"/>
                    </a:lnTo>
                    <a:lnTo>
                      <a:pt x="5275" y="111"/>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5" name="Google Shape;938;p27">
                <a:extLst>
                  <a:ext uri="{FF2B5EF4-FFF2-40B4-BE49-F238E27FC236}">
                    <a16:creationId xmlns:a16="http://schemas.microsoft.com/office/drawing/2014/main" id="{53880B93-40CA-FCBF-B8FF-90872A93C8E4}"/>
                  </a:ext>
                </a:extLst>
              </p:cNvPr>
              <p:cNvSpPr/>
              <p:nvPr/>
            </p:nvSpPr>
            <p:spPr>
              <a:xfrm>
                <a:off x="2292191" y="1705663"/>
                <a:ext cx="96627" cy="2617"/>
              </a:xfrm>
              <a:custGeom>
                <a:avLst/>
                <a:gdLst/>
                <a:ahLst/>
                <a:cxnLst/>
                <a:rect l="l" t="t" r="r" b="b"/>
                <a:pathLst>
                  <a:path w="4132" h="111" extrusionOk="0">
                    <a:moveTo>
                      <a:pt x="0" y="0"/>
                    </a:moveTo>
                    <a:lnTo>
                      <a:pt x="0" y="111"/>
                    </a:lnTo>
                    <a:lnTo>
                      <a:pt x="4131" y="111"/>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6" name="Google Shape;939;p27">
                <a:extLst>
                  <a:ext uri="{FF2B5EF4-FFF2-40B4-BE49-F238E27FC236}">
                    <a16:creationId xmlns:a16="http://schemas.microsoft.com/office/drawing/2014/main" id="{83C14A19-6C1D-6F4E-BD4B-0F4528B6E4BA}"/>
                  </a:ext>
                </a:extLst>
              </p:cNvPr>
              <p:cNvSpPr/>
              <p:nvPr/>
            </p:nvSpPr>
            <p:spPr>
              <a:xfrm>
                <a:off x="2292191" y="1683929"/>
                <a:ext cx="96627" cy="2617"/>
              </a:xfrm>
              <a:custGeom>
                <a:avLst/>
                <a:gdLst/>
                <a:ahLst/>
                <a:cxnLst/>
                <a:rect l="l" t="t" r="r" b="b"/>
                <a:pathLst>
                  <a:path w="4132" h="111" extrusionOk="0">
                    <a:moveTo>
                      <a:pt x="0" y="0"/>
                    </a:moveTo>
                    <a:lnTo>
                      <a:pt x="0" y="111"/>
                    </a:lnTo>
                    <a:lnTo>
                      <a:pt x="4131" y="111"/>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7" name="Google Shape;940;p27">
                <a:extLst>
                  <a:ext uri="{FF2B5EF4-FFF2-40B4-BE49-F238E27FC236}">
                    <a16:creationId xmlns:a16="http://schemas.microsoft.com/office/drawing/2014/main" id="{979C147B-7280-1337-8677-1F69C5EFCDAE}"/>
                  </a:ext>
                </a:extLst>
              </p:cNvPr>
              <p:cNvSpPr/>
              <p:nvPr/>
            </p:nvSpPr>
            <p:spPr>
              <a:xfrm>
                <a:off x="2292191" y="1662195"/>
                <a:ext cx="96627" cy="2617"/>
              </a:xfrm>
              <a:custGeom>
                <a:avLst/>
                <a:gdLst/>
                <a:ahLst/>
                <a:cxnLst/>
                <a:rect l="l" t="t" r="r" b="b"/>
                <a:pathLst>
                  <a:path w="4132" h="111" extrusionOk="0">
                    <a:moveTo>
                      <a:pt x="0" y="0"/>
                    </a:moveTo>
                    <a:lnTo>
                      <a:pt x="0" y="111"/>
                    </a:lnTo>
                    <a:lnTo>
                      <a:pt x="4131" y="111"/>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8" name="Google Shape;941;p27">
                <a:extLst>
                  <a:ext uri="{FF2B5EF4-FFF2-40B4-BE49-F238E27FC236}">
                    <a16:creationId xmlns:a16="http://schemas.microsoft.com/office/drawing/2014/main" id="{166AC93D-566B-45C9-C4EA-B0E4F9C9FC2B}"/>
                  </a:ext>
                </a:extLst>
              </p:cNvPr>
              <p:cNvSpPr/>
              <p:nvPr/>
            </p:nvSpPr>
            <p:spPr>
              <a:xfrm>
                <a:off x="2292191" y="1640437"/>
                <a:ext cx="96627" cy="2640"/>
              </a:xfrm>
              <a:custGeom>
                <a:avLst/>
                <a:gdLst/>
                <a:ahLst/>
                <a:cxnLst/>
                <a:rect l="l" t="t" r="r" b="b"/>
                <a:pathLst>
                  <a:path w="4132" h="112" extrusionOk="0">
                    <a:moveTo>
                      <a:pt x="0" y="1"/>
                    </a:moveTo>
                    <a:lnTo>
                      <a:pt x="0" y="112"/>
                    </a:lnTo>
                    <a:lnTo>
                      <a:pt x="4131" y="112"/>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9" name="Google Shape;942;p27">
                <a:extLst>
                  <a:ext uri="{FF2B5EF4-FFF2-40B4-BE49-F238E27FC236}">
                    <a16:creationId xmlns:a16="http://schemas.microsoft.com/office/drawing/2014/main" id="{C1DD6C81-42D0-327B-D453-718F621EFB6C}"/>
                  </a:ext>
                </a:extLst>
              </p:cNvPr>
              <p:cNvSpPr/>
              <p:nvPr/>
            </p:nvSpPr>
            <p:spPr>
              <a:xfrm>
                <a:off x="2292191" y="1618704"/>
                <a:ext cx="123356" cy="2640"/>
              </a:xfrm>
              <a:custGeom>
                <a:avLst/>
                <a:gdLst/>
                <a:ahLst/>
                <a:cxnLst/>
                <a:rect l="l" t="t" r="r" b="b"/>
                <a:pathLst>
                  <a:path w="5275" h="112" extrusionOk="0">
                    <a:moveTo>
                      <a:pt x="0" y="1"/>
                    </a:moveTo>
                    <a:lnTo>
                      <a:pt x="0" y="111"/>
                    </a:lnTo>
                    <a:lnTo>
                      <a:pt x="5275" y="111"/>
                    </a:lnTo>
                    <a:lnTo>
                      <a:pt x="5275"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0" name="Google Shape;943;p27">
                <a:extLst>
                  <a:ext uri="{FF2B5EF4-FFF2-40B4-BE49-F238E27FC236}">
                    <a16:creationId xmlns:a16="http://schemas.microsoft.com/office/drawing/2014/main" id="{7FC73BD7-2461-4DBF-8CDA-038DA1DDF777}"/>
                  </a:ext>
                </a:extLst>
              </p:cNvPr>
              <p:cNvSpPr/>
              <p:nvPr/>
            </p:nvSpPr>
            <p:spPr>
              <a:xfrm>
                <a:off x="2292191" y="1596098"/>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1" name="Google Shape;944;p27">
                <a:extLst>
                  <a:ext uri="{FF2B5EF4-FFF2-40B4-BE49-F238E27FC236}">
                    <a16:creationId xmlns:a16="http://schemas.microsoft.com/office/drawing/2014/main" id="{CF8C2860-6C02-C4B3-6F63-48D61DB16680}"/>
                  </a:ext>
                </a:extLst>
              </p:cNvPr>
              <p:cNvSpPr/>
              <p:nvPr/>
            </p:nvSpPr>
            <p:spPr>
              <a:xfrm>
                <a:off x="2292191" y="1574364"/>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2" name="Google Shape;945;p27">
                <a:extLst>
                  <a:ext uri="{FF2B5EF4-FFF2-40B4-BE49-F238E27FC236}">
                    <a16:creationId xmlns:a16="http://schemas.microsoft.com/office/drawing/2014/main" id="{74DE6BAD-A2DB-C05B-ADDD-1A7CF1A3418D}"/>
                  </a:ext>
                </a:extLst>
              </p:cNvPr>
              <p:cNvSpPr/>
              <p:nvPr/>
            </p:nvSpPr>
            <p:spPr>
              <a:xfrm>
                <a:off x="2292191" y="1552630"/>
                <a:ext cx="96627" cy="3512"/>
              </a:xfrm>
              <a:custGeom>
                <a:avLst/>
                <a:gdLst/>
                <a:ahLst/>
                <a:cxnLst/>
                <a:rect l="l" t="t" r="r" b="b"/>
                <a:pathLst>
                  <a:path w="4132" h="149" extrusionOk="0">
                    <a:moveTo>
                      <a:pt x="0" y="1"/>
                    </a:moveTo>
                    <a:lnTo>
                      <a:pt x="0" y="148"/>
                    </a:lnTo>
                    <a:lnTo>
                      <a:pt x="4131" y="148"/>
                    </a:lnTo>
                    <a:lnTo>
                      <a:pt x="4131"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3" name="Google Shape;946;p27">
                <a:extLst>
                  <a:ext uri="{FF2B5EF4-FFF2-40B4-BE49-F238E27FC236}">
                    <a16:creationId xmlns:a16="http://schemas.microsoft.com/office/drawing/2014/main" id="{5AC87A85-B85F-7429-8482-B948410D2FF9}"/>
                  </a:ext>
                </a:extLst>
              </p:cNvPr>
              <p:cNvSpPr/>
              <p:nvPr/>
            </p:nvSpPr>
            <p:spPr>
              <a:xfrm>
                <a:off x="2292191" y="1530896"/>
                <a:ext cx="96627" cy="3489"/>
              </a:xfrm>
              <a:custGeom>
                <a:avLst/>
                <a:gdLst/>
                <a:ahLst/>
                <a:cxnLst/>
                <a:rect l="l" t="t" r="r" b="b"/>
                <a:pathLst>
                  <a:path w="4132" h="148" extrusionOk="0">
                    <a:moveTo>
                      <a:pt x="0" y="0"/>
                    </a:moveTo>
                    <a:lnTo>
                      <a:pt x="0" y="148"/>
                    </a:lnTo>
                    <a:lnTo>
                      <a:pt x="4131" y="148"/>
                    </a:lnTo>
                    <a:lnTo>
                      <a:pt x="4131"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4" name="Google Shape;947;p27">
                <a:extLst>
                  <a:ext uri="{FF2B5EF4-FFF2-40B4-BE49-F238E27FC236}">
                    <a16:creationId xmlns:a16="http://schemas.microsoft.com/office/drawing/2014/main" id="{63A4B3A9-E3BF-64B4-0890-FF72FD53F5A0}"/>
                  </a:ext>
                </a:extLst>
              </p:cNvPr>
              <p:cNvSpPr/>
              <p:nvPr/>
            </p:nvSpPr>
            <p:spPr>
              <a:xfrm>
                <a:off x="2292191" y="1509162"/>
                <a:ext cx="123356" cy="3489"/>
              </a:xfrm>
              <a:custGeom>
                <a:avLst/>
                <a:gdLst/>
                <a:ahLst/>
                <a:cxnLst/>
                <a:rect l="l" t="t" r="r" b="b"/>
                <a:pathLst>
                  <a:path w="5275" h="148" extrusionOk="0">
                    <a:moveTo>
                      <a:pt x="0" y="0"/>
                    </a:moveTo>
                    <a:lnTo>
                      <a:pt x="0" y="148"/>
                    </a:lnTo>
                    <a:lnTo>
                      <a:pt x="5275" y="148"/>
                    </a:lnTo>
                    <a:lnTo>
                      <a:pt x="5275"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5" name="Google Shape;948;p27">
                <a:extLst>
                  <a:ext uri="{FF2B5EF4-FFF2-40B4-BE49-F238E27FC236}">
                    <a16:creationId xmlns:a16="http://schemas.microsoft.com/office/drawing/2014/main" id="{A5A8AFCC-DF39-83C1-E7AB-053C1D0FB733}"/>
                  </a:ext>
                </a:extLst>
              </p:cNvPr>
              <p:cNvSpPr/>
              <p:nvPr/>
            </p:nvSpPr>
            <p:spPr>
              <a:xfrm>
                <a:off x="2031682" y="1857823"/>
                <a:ext cx="123379" cy="2617"/>
              </a:xfrm>
              <a:custGeom>
                <a:avLst/>
                <a:gdLst/>
                <a:ahLst/>
                <a:cxnLst/>
                <a:rect l="l" t="t" r="r" b="b"/>
                <a:pathLst>
                  <a:path w="5276" h="111" extrusionOk="0">
                    <a:moveTo>
                      <a:pt x="1" y="0"/>
                    </a:moveTo>
                    <a:lnTo>
                      <a:pt x="1" y="111"/>
                    </a:lnTo>
                    <a:lnTo>
                      <a:pt x="5276" y="111"/>
                    </a:lnTo>
                    <a:lnTo>
                      <a:pt x="527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6" name="Google Shape;949;p27">
                <a:extLst>
                  <a:ext uri="{FF2B5EF4-FFF2-40B4-BE49-F238E27FC236}">
                    <a16:creationId xmlns:a16="http://schemas.microsoft.com/office/drawing/2014/main" id="{14CC1BD1-E351-3D16-8AB2-F67EBE763A26}"/>
                  </a:ext>
                </a:extLst>
              </p:cNvPr>
              <p:cNvSpPr/>
              <p:nvPr/>
            </p:nvSpPr>
            <p:spPr>
              <a:xfrm>
                <a:off x="2058434" y="1879557"/>
                <a:ext cx="96627" cy="2617"/>
              </a:xfrm>
              <a:custGeom>
                <a:avLst/>
                <a:gdLst/>
                <a:ahLst/>
                <a:cxnLst/>
                <a:rect l="l" t="t" r="r" b="b"/>
                <a:pathLst>
                  <a:path w="4132" h="111" extrusionOk="0">
                    <a:moveTo>
                      <a:pt x="0" y="0"/>
                    </a:moveTo>
                    <a:lnTo>
                      <a:pt x="0" y="111"/>
                    </a:lnTo>
                    <a:lnTo>
                      <a:pt x="4132" y="111"/>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7" name="Google Shape;950;p27">
                <a:extLst>
                  <a:ext uri="{FF2B5EF4-FFF2-40B4-BE49-F238E27FC236}">
                    <a16:creationId xmlns:a16="http://schemas.microsoft.com/office/drawing/2014/main" id="{2E76AB46-B04A-4F19-C49E-0D385A484BE5}"/>
                  </a:ext>
                </a:extLst>
              </p:cNvPr>
              <p:cNvSpPr/>
              <p:nvPr/>
            </p:nvSpPr>
            <p:spPr>
              <a:xfrm>
                <a:off x="2058434" y="1901291"/>
                <a:ext cx="96627" cy="2640"/>
              </a:xfrm>
              <a:custGeom>
                <a:avLst/>
                <a:gdLst/>
                <a:ahLst/>
                <a:cxnLst/>
                <a:rect l="l" t="t" r="r" b="b"/>
                <a:pathLst>
                  <a:path w="4132" h="112" extrusionOk="0">
                    <a:moveTo>
                      <a:pt x="0" y="0"/>
                    </a:moveTo>
                    <a:lnTo>
                      <a:pt x="0" y="111"/>
                    </a:lnTo>
                    <a:lnTo>
                      <a:pt x="4132" y="111"/>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8" name="Google Shape;951;p27">
                <a:extLst>
                  <a:ext uri="{FF2B5EF4-FFF2-40B4-BE49-F238E27FC236}">
                    <a16:creationId xmlns:a16="http://schemas.microsoft.com/office/drawing/2014/main" id="{53D8B98E-16F9-134B-76D5-6F55652B0A4A}"/>
                  </a:ext>
                </a:extLst>
              </p:cNvPr>
              <p:cNvSpPr/>
              <p:nvPr/>
            </p:nvSpPr>
            <p:spPr>
              <a:xfrm>
                <a:off x="2058434" y="1923025"/>
                <a:ext cx="96627" cy="2640"/>
              </a:xfrm>
              <a:custGeom>
                <a:avLst/>
                <a:gdLst/>
                <a:ahLst/>
                <a:cxnLst/>
                <a:rect l="l" t="t" r="r" b="b"/>
                <a:pathLst>
                  <a:path w="4132" h="112" extrusionOk="0">
                    <a:moveTo>
                      <a:pt x="0" y="1"/>
                    </a:moveTo>
                    <a:lnTo>
                      <a:pt x="0" y="111"/>
                    </a:lnTo>
                    <a:lnTo>
                      <a:pt x="4132" y="111"/>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9" name="Google Shape;952;p27">
                <a:extLst>
                  <a:ext uri="{FF2B5EF4-FFF2-40B4-BE49-F238E27FC236}">
                    <a16:creationId xmlns:a16="http://schemas.microsoft.com/office/drawing/2014/main" id="{E6B38EA0-718B-1903-8D72-6706B31BEE42}"/>
                  </a:ext>
                </a:extLst>
              </p:cNvPr>
              <p:cNvSpPr/>
              <p:nvPr/>
            </p:nvSpPr>
            <p:spPr>
              <a:xfrm>
                <a:off x="2058434" y="1944758"/>
                <a:ext cx="96627" cy="2640"/>
              </a:xfrm>
              <a:custGeom>
                <a:avLst/>
                <a:gdLst/>
                <a:ahLst/>
                <a:cxnLst/>
                <a:rect l="l" t="t" r="r" b="b"/>
                <a:pathLst>
                  <a:path w="4132" h="112" extrusionOk="0">
                    <a:moveTo>
                      <a:pt x="0" y="1"/>
                    </a:moveTo>
                    <a:lnTo>
                      <a:pt x="0" y="111"/>
                    </a:lnTo>
                    <a:lnTo>
                      <a:pt x="4132" y="111"/>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0" name="Google Shape;953;p27">
                <a:extLst>
                  <a:ext uri="{FF2B5EF4-FFF2-40B4-BE49-F238E27FC236}">
                    <a16:creationId xmlns:a16="http://schemas.microsoft.com/office/drawing/2014/main" id="{A4202D19-D3FB-DDE6-06E6-78B1D1BA59D9}"/>
                  </a:ext>
                </a:extLst>
              </p:cNvPr>
              <p:cNvSpPr/>
              <p:nvPr/>
            </p:nvSpPr>
            <p:spPr>
              <a:xfrm>
                <a:off x="2031682" y="1965620"/>
                <a:ext cx="123379" cy="3512"/>
              </a:xfrm>
              <a:custGeom>
                <a:avLst/>
                <a:gdLst/>
                <a:ahLst/>
                <a:cxnLst/>
                <a:rect l="l" t="t" r="r" b="b"/>
                <a:pathLst>
                  <a:path w="5276" h="149" extrusionOk="0">
                    <a:moveTo>
                      <a:pt x="1" y="1"/>
                    </a:moveTo>
                    <a:lnTo>
                      <a:pt x="1" y="149"/>
                    </a:lnTo>
                    <a:lnTo>
                      <a:pt x="5276" y="149"/>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1" name="Google Shape;954;p27">
                <a:extLst>
                  <a:ext uri="{FF2B5EF4-FFF2-40B4-BE49-F238E27FC236}">
                    <a16:creationId xmlns:a16="http://schemas.microsoft.com/office/drawing/2014/main" id="{BD05A0CB-6857-67BE-905E-63FA46FCCDEF}"/>
                  </a:ext>
                </a:extLst>
              </p:cNvPr>
              <p:cNvSpPr/>
              <p:nvPr/>
            </p:nvSpPr>
            <p:spPr>
              <a:xfrm>
                <a:off x="2058434" y="1987378"/>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2" name="Google Shape;955;p27">
                <a:extLst>
                  <a:ext uri="{FF2B5EF4-FFF2-40B4-BE49-F238E27FC236}">
                    <a16:creationId xmlns:a16="http://schemas.microsoft.com/office/drawing/2014/main" id="{CAFADE70-BFF6-D1AC-6DBF-1CD929EBAF43}"/>
                  </a:ext>
                </a:extLst>
              </p:cNvPr>
              <p:cNvSpPr/>
              <p:nvPr/>
            </p:nvSpPr>
            <p:spPr>
              <a:xfrm>
                <a:off x="2058434" y="2009111"/>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3" name="Google Shape;956;p27">
                <a:extLst>
                  <a:ext uri="{FF2B5EF4-FFF2-40B4-BE49-F238E27FC236}">
                    <a16:creationId xmlns:a16="http://schemas.microsoft.com/office/drawing/2014/main" id="{5C862D53-8116-67A5-E949-FF23F21DD8CB}"/>
                  </a:ext>
                </a:extLst>
              </p:cNvPr>
              <p:cNvSpPr/>
              <p:nvPr/>
            </p:nvSpPr>
            <p:spPr>
              <a:xfrm>
                <a:off x="2058434" y="2030845"/>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4" name="Google Shape;957;p27">
                <a:extLst>
                  <a:ext uri="{FF2B5EF4-FFF2-40B4-BE49-F238E27FC236}">
                    <a16:creationId xmlns:a16="http://schemas.microsoft.com/office/drawing/2014/main" id="{87F4059E-47FA-AD62-FF15-A8F1A08DBBF8}"/>
                  </a:ext>
                </a:extLst>
              </p:cNvPr>
              <p:cNvSpPr/>
              <p:nvPr/>
            </p:nvSpPr>
            <p:spPr>
              <a:xfrm>
                <a:off x="2058434" y="2052579"/>
                <a:ext cx="96627" cy="3512"/>
              </a:xfrm>
              <a:custGeom>
                <a:avLst/>
                <a:gdLst/>
                <a:ahLst/>
                <a:cxnLst/>
                <a:rect l="l" t="t" r="r" b="b"/>
                <a:pathLst>
                  <a:path w="4132" h="149"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5" name="Google Shape;958;p27">
                <a:extLst>
                  <a:ext uri="{FF2B5EF4-FFF2-40B4-BE49-F238E27FC236}">
                    <a16:creationId xmlns:a16="http://schemas.microsoft.com/office/drawing/2014/main" id="{B4A09D44-C786-5369-D3F8-A488949F8ADC}"/>
                  </a:ext>
                </a:extLst>
              </p:cNvPr>
              <p:cNvSpPr/>
              <p:nvPr/>
            </p:nvSpPr>
            <p:spPr>
              <a:xfrm>
                <a:off x="2031682" y="2074313"/>
                <a:ext cx="123379" cy="3512"/>
              </a:xfrm>
              <a:custGeom>
                <a:avLst/>
                <a:gdLst/>
                <a:ahLst/>
                <a:cxnLst/>
                <a:rect l="l" t="t" r="r" b="b"/>
                <a:pathLst>
                  <a:path w="5276" h="149" extrusionOk="0">
                    <a:moveTo>
                      <a:pt x="1" y="1"/>
                    </a:moveTo>
                    <a:lnTo>
                      <a:pt x="1" y="148"/>
                    </a:lnTo>
                    <a:lnTo>
                      <a:pt x="5276" y="148"/>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6" name="Google Shape;959;p27">
                <a:extLst>
                  <a:ext uri="{FF2B5EF4-FFF2-40B4-BE49-F238E27FC236}">
                    <a16:creationId xmlns:a16="http://schemas.microsoft.com/office/drawing/2014/main" id="{045875C1-3BF0-3F54-2672-2E39DCA2ED28}"/>
                  </a:ext>
                </a:extLst>
              </p:cNvPr>
              <p:cNvSpPr/>
              <p:nvPr/>
            </p:nvSpPr>
            <p:spPr>
              <a:xfrm>
                <a:off x="2058434" y="2096047"/>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7" name="Google Shape;960;p27">
                <a:extLst>
                  <a:ext uri="{FF2B5EF4-FFF2-40B4-BE49-F238E27FC236}">
                    <a16:creationId xmlns:a16="http://schemas.microsoft.com/office/drawing/2014/main" id="{8FF8C383-9970-C967-9DAA-8495683B8AD0}"/>
                  </a:ext>
                </a:extLst>
              </p:cNvPr>
              <p:cNvSpPr/>
              <p:nvPr/>
            </p:nvSpPr>
            <p:spPr>
              <a:xfrm>
                <a:off x="2058434" y="2117781"/>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8" name="Google Shape;961;p27">
                <a:extLst>
                  <a:ext uri="{FF2B5EF4-FFF2-40B4-BE49-F238E27FC236}">
                    <a16:creationId xmlns:a16="http://schemas.microsoft.com/office/drawing/2014/main" id="{7C3E715A-B6C2-8006-6922-583412B35BC3}"/>
                  </a:ext>
                </a:extLst>
              </p:cNvPr>
              <p:cNvSpPr/>
              <p:nvPr/>
            </p:nvSpPr>
            <p:spPr>
              <a:xfrm>
                <a:off x="2058434" y="2139538"/>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9" name="Google Shape;962;p27">
                <a:extLst>
                  <a:ext uri="{FF2B5EF4-FFF2-40B4-BE49-F238E27FC236}">
                    <a16:creationId xmlns:a16="http://schemas.microsoft.com/office/drawing/2014/main" id="{02C4B9DF-507F-3AE8-96F7-3DE7BDA464B5}"/>
                  </a:ext>
                </a:extLst>
              </p:cNvPr>
              <p:cNvSpPr/>
              <p:nvPr/>
            </p:nvSpPr>
            <p:spPr>
              <a:xfrm>
                <a:off x="2058434" y="2161272"/>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0" name="Google Shape;963;p27">
                <a:extLst>
                  <a:ext uri="{FF2B5EF4-FFF2-40B4-BE49-F238E27FC236}">
                    <a16:creationId xmlns:a16="http://schemas.microsoft.com/office/drawing/2014/main" id="{2A6B874E-695E-52C4-B54A-41FAE4689AFF}"/>
                  </a:ext>
                </a:extLst>
              </p:cNvPr>
              <p:cNvSpPr/>
              <p:nvPr/>
            </p:nvSpPr>
            <p:spPr>
              <a:xfrm>
                <a:off x="2031682" y="2183006"/>
                <a:ext cx="123379" cy="3489"/>
              </a:xfrm>
              <a:custGeom>
                <a:avLst/>
                <a:gdLst/>
                <a:ahLst/>
                <a:cxnLst/>
                <a:rect l="l" t="t" r="r" b="b"/>
                <a:pathLst>
                  <a:path w="5276" h="148" extrusionOk="0">
                    <a:moveTo>
                      <a:pt x="1" y="0"/>
                    </a:moveTo>
                    <a:lnTo>
                      <a:pt x="1" y="148"/>
                    </a:lnTo>
                    <a:lnTo>
                      <a:pt x="5276" y="148"/>
                    </a:lnTo>
                    <a:lnTo>
                      <a:pt x="527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1" name="Google Shape;964;p27">
                <a:extLst>
                  <a:ext uri="{FF2B5EF4-FFF2-40B4-BE49-F238E27FC236}">
                    <a16:creationId xmlns:a16="http://schemas.microsoft.com/office/drawing/2014/main" id="{29984D9C-A920-53CF-0EAF-2D186A4875D8}"/>
                  </a:ext>
                </a:extLst>
              </p:cNvPr>
              <p:cNvSpPr/>
              <p:nvPr/>
            </p:nvSpPr>
            <p:spPr>
              <a:xfrm>
                <a:off x="2058434" y="2204740"/>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2" name="Google Shape;965;p27">
                <a:extLst>
                  <a:ext uri="{FF2B5EF4-FFF2-40B4-BE49-F238E27FC236}">
                    <a16:creationId xmlns:a16="http://schemas.microsoft.com/office/drawing/2014/main" id="{6C0DCDF9-E997-7EE2-CC82-1A63FCE1206E}"/>
                  </a:ext>
                </a:extLst>
              </p:cNvPr>
              <p:cNvSpPr/>
              <p:nvPr/>
            </p:nvSpPr>
            <p:spPr>
              <a:xfrm>
                <a:off x="2058434" y="2226473"/>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3" name="Google Shape;966;p27">
                <a:extLst>
                  <a:ext uri="{FF2B5EF4-FFF2-40B4-BE49-F238E27FC236}">
                    <a16:creationId xmlns:a16="http://schemas.microsoft.com/office/drawing/2014/main" id="{55F85499-291A-8037-E698-E3C3BFD05090}"/>
                  </a:ext>
                </a:extLst>
              </p:cNvPr>
              <p:cNvSpPr/>
              <p:nvPr/>
            </p:nvSpPr>
            <p:spPr>
              <a:xfrm>
                <a:off x="2058434" y="2248207"/>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4" name="Google Shape;967;p27">
                <a:extLst>
                  <a:ext uri="{FF2B5EF4-FFF2-40B4-BE49-F238E27FC236}">
                    <a16:creationId xmlns:a16="http://schemas.microsoft.com/office/drawing/2014/main" id="{F654B75A-93C9-621D-32B3-685877C82018}"/>
                  </a:ext>
                </a:extLst>
              </p:cNvPr>
              <p:cNvSpPr/>
              <p:nvPr/>
            </p:nvSpPr>
            <p:spPr>
              <a:xfrm>
                <a:off x="2058434" y="2269941"/>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5" name="Google Shape;968;p27">
                <a:extLst>
                  <a:ext uri="{FF2B5EF4-FFF2-40B4-BE49-F238E27FC236}">
                    <a16:creationId xmlns:a16="http://schemas.microsoft.com/office/drawing/2014/main" id="{F9DE5538-1C11-9FBA-6435-7C3A0E83E532}"/>
                  </a:ext>
                </a:extLst>
              </p:cNvPr>
              <p:cNvSpPr/>
              <p:nvPr/>
            </p:nvSpPr>
            <p:spPr>
              <a:xfrm>
                <a:off x="2031682" y="2291675"/>
                <a:ext cx="123379" cy="3512"/>
              </a:xfrm>
              <a:custGeom>
                <a:avLst/>
                <a:gdLst/>
                <a:ahLst/>
                <a:cxnLst/>
                <a:rect l="l" t="t" r="r" b="b"/>
                <a:pathLst>
                  <a:path w="5276" h="149" extrusionOk="0">
                    <a:moveTo>
                      <a:pt x="1" y="1"/>
                    </a:moveTo>
                    <a:lnTo>
                      <a:pt x="1" y="148"/>
                    </a:lnTo>
                    <a:lnTo>
                      <a:pt x="5276" y="148"/>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6" name="Google Shape;969;p27">
                <a:extLst>
                  <a:ext uri="{FF2B5EF4-FFF2-40B4-BE49-F238E27FC236}">
                    <a16:creationId xmlns:a16="http://schemas.microsoft.com/office/drawing/2014/main" id="{9C93F675-7EFA-5202-CB23-C82BD286B8FF}"/>
                  </a:ext>
                </a:extLst>
              </p:cNvPr>
              <p:cNvSpPr/>
              <p:nvPr/>
            </p:nvSpPr>
            <p:spPr>
              <a:xfrm>
                <a:off x="2058434" y="2313432"/>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7" name="Google Shape;970;p27">
                <a:extLst>
                  <a:ext uri="{FF2B5EF4-FFF2-40B4-BE49-F238E27FC236}">
                    <a16:creationId xmlns:a16="http://schemas.microsoft.com/office/drawing/2014/main" id="{A042D549-443A-00A7-B228-BA2606AAF0BE}"/>
                  </a:ext>
                </a:extLst>
              </p:cNvPr>
              <p:cNvSpPr/>
              <p:nvPr/>
            </p:nvSpPr>
            <p:spPr>
              <a:xfrm>
                <a:off x="2058434" y="2335166"/>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8" name="Google Shape;971;p27">
                <a:extLst>
                  <a:ext uri="{FF2B5EF4-FFF2-40B4-BE49-F238E27FC236}">
                    <a16:creationId xmlns:a16="http://schemas.microsoft.com/office/drawing/2014/main" id="{F94BD81F-D427-8790-A2D3-C8730319D4F1}"/>
                  </a:ext>
                </a:extLst>
              </p:cNvPr>
              <p:cNvSpPr/>
              <p:nvPr/>
            </p:nvSpPr>
            <p:spPr>
              <a:xfrm>
                <a:off x="2058434" y="2356900"/>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9" name="Google Shape;972;p27">
                <a:extLst>
                  <a:ext uri="{FF2B5EF4-FFF2-40B4-BE49-F238E27FC236}">
                    <a16:creationId xmlns:a16="http://schemas.microsoft.com/office/drawing/2014/main" id="{4AB60AA7-4C37-E1F1-2B2A-11236090C00F}"/>
                  </a:ext>
                </a:extLst>
              </p:cNvPr>
              <p:cNvSpPr/>
              <p:nvPr/>
            </p:nvSpPr>
            <p:spPr>
              <a:xfrm>
                <a:off x="2058434" y="2378634"/>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0" name="Google Shape;973;p27">
                <a:extLst>
                  <a:ext uri="{FF2B5EF4-FFF2-40B4-BE49-F238E27FC236}">
                    <a16:creationId xmlns:a16="http://schemas.microsoft.com/office/drawing/2014/main" id="{CC77C93B-67F3-9B91-9E81-FE8A1BE5E08E}"/>
                  </a:ext>
                </a:extLst>
              </p:cNvPr>
              <p:cNvSpPr/>
              <p:nvPr/>
            </p:nvSpPr>
            <p:spPr>
              <a:xfrm>
                <a:off x="2031682" y="2400368"/>
                <a:ext cx="123379" cy="3512"/>
              </a:xfrm>
              <a:custGeom>
                <a:avLst/>
                <a:gdLst/>
                <a:ahLst/>
                <a:cxnLst/>
                <a:rect l="l" t="t" r="r" b="b"/>
                <a:pathLst>
                  <a:path w="5276" h="149" extrusionOk="0">
                    <a:moveTo>
                      <a:pt x="1" y="1"/>
                    </a:moveTo>
                    <a:lnTo>
                      <a:pt x="1" y="148"/>
                    </a:lnTo>
                    <a:lnTo>
                      <a:pt x="5276" y="148"/>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1" name="Google Shape;974;p27">
                <a:extLst>
                  <a:ext uri="{FF2B5EF4-FFF2-40B4-BE49-F238E27FC236}">
                    <a16:creationId xmlns:a16="http://schemas.microsoft.com/office/drawing/2014/main" id="{B06B79C4-4229-DD0C-60D9-AE6F36AFDDBB}"/>
                  </a:ext>
                </a:extLst>
              </p:cNvPr>
              <p:cNvSpPr/>
              <p:nvPr/>
            </p:nvSpPr>
            <p:spPr>
              <a:xfrm>
                <a:off x="2058434" y="2422102"/>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2" name="Google Shape;975;p27">
                <a:extLst>
                  <a:ext uri="{FF2B5EF4-FFF2-40B4-BE49-F238E27FC236}">
                    <a16:creationId xmlns:a16="http://schemas.microsoft.com/office/drawing/2014/main" id="{32E586F8-E7AD-4DE3-E680-F67CEDEC64ED}"/>
                  </a:ext>
                </a:extLst>
              </p:cNvPr>
              <p:cNvSpPr/>
              <p:nvPr/>
            </p:nvSpPr>
            <p:spPr>
              <a:xfrm>
                <a:off x="2058434" y="2443835"/>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3" name="Google Shape;976;p27">
                <a:extLst>
                  <a:ext uri="{FF2B5EF4-FFF2-40B4-BE49-F238E27FC236}">
                    <a16:creationId xmlns:a16="http://schemas.microsoft.com/office/drawing/2014/main" id="{72345647-D7D3-0132-214E-33C1B9A280D9}"/>
                  </a:ext>
                </a:extLst>
              </p:cNvPr>
              <p:cNvSpPr/>
              <p:nvPr/>
            </p:nvSpPr>
            <p:spPr>
              <a:xfrm>
                <a:off x="2058434" y="2465569"/>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4" name="Google Shape;977;p27">
                <a:extLst>
                  <a:ext uri="{FF2B5EF4-FFF2-40B4-BE49-F238E27FC236}">
                    <a16:creationId xmlns:a16="http://schemas.microsoft.com/office/drawing/2014/main" id="{6E176D5F-DED5-2960-6E76-53D86818D802}"/>
                  </a:ext>
                </a:extLst>
              </p:cNvPr>
              <p:cNvSpPr/>
              <p:nvPr/>
            </p:nvSpPr>
            <p:spPr>
              <a:xfrm>
                <a:off x="2058434" y="2487327"/>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5" name="Google Shape;978;p27">
                <a:extLst>
                  <a:ext uri="{FF2B5EF4-FFF2-40B4-BE49-F238E27FC236}">
                    <a16:creationId xmlns:a16="http://schemas.microsoft.com/office/drawing/2014/main" id="{E5E8B0D8-CBDB-2A90-9D7A-C749EE74BA75}"/>
                  </a:ext>
                </a:extLst>
              </p:cNvPr>
              <p:cNvSpPr/>
              <p:nvPr/>
            </p:nvSpPr>
            <p:spPr>
              <a:xfrm>
                <a:off x="2031682" y="2509061"/>
                <a:ext cx="123379" cy="3489"/>
              </a:xfrm>
              <a:custGeom>
                <a:avLst/>
                <a:gdLst/>
                <a:ahLst/>
                <a:cxnLst/>
                <a:rect l="l" t="t" r="r" b="b"/>
                <a:pathLst>
                  <a:path w="5276" h="148" extrusionOk="0">
                    <a:moveTo>
                      <a:pt x="1" y="0"/>
                    </a:moveTo>
                    <a:lnTo>
                      <a:pt x="1" y="148"/>
                    </a:lnTo>
                    <a:lnTo>
                      <a:pt x="5276" y="148"/>
                    </a:lnTo>
                    <a:lnTo>
                      <a:pt x="527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6" name="Google Shape;979;p27">
                <a:extLst>
                  <a:ext uri="{FF2B5EF4-FFF2-40B4-BE49-F238E27FC236}">
                    <a16:creationId xmlns:a16="http://schemas.microsoft.com/office/drawing/2014/main" id="{7B32C9E3-C9FB-A013-9CB6-828DF4001573}"/>
                  </a:ext>
                </a:extLst>
              </p:cNvPr>
              <p:cNvSpPr/>
              <p:nvPr/>
            </p:nvSpPr>
            <p:spPr>
              <a:xfrm>
                <a:off x="2058434" y="2530794"/>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7" name="Google Shape;980;p27">
                <a:extLst>
                  <a:ext uri="{FF2B5EF4-FFF2-40B4-BE49-F238E27FC236}">
                    <a16:creationId xmlns:a16="http://schemas.microsoft.com/office/drawing/2014/main" id="{F2EA6413-C081-5F1E-5D52-E01579F0A276}"/>
                  </a:ext>
                </a:extLst>
              </p:cNvPr>
              <p:cNvSpPr/>
              <p:nvPr/>
            </p:nvSpPr>
            <p:spPr>
              <a:xfrm>
                <a:off x="2058434" y="2552528"/>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8" name="Google Shape;981;p27">
                <a:extLst>
                  <a:ext uri="{FF2B5EF4-FFF2-40B4-BE49-F238E27FC236}">
                    <a16:creationId xmlns:a16="http://schemas.microsoft.com/office/drawing/2014/main" id="{14CC7725-0E2E-E899-9C37-4C8BF7AE40FA}"/>
                  </a:ext>
                </a:extLst>
              </p:cNvPr>
              <p:cNvSpPr/>
              <p:nvPr/>
            </p:nvSpPr>
            <p:spPr>
              <a:xfrm>
                <a:off x="2058434" y="2574262"/>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9" name="Google Shape;982;p27">
                <a:extLst>
                  <a:ext uri="{FF2B5EF4-FFF2-40B4-BE49-F238E27FC236}">
                    <a16:creationId xmlns:a16="http://schemas.microsoft.com/office/drawing/2014/main" id="{A186F929-2280-7F98-BD69-CB1FB4C6BEBB}"/>
                  </a:ext>
                </a:extLst>
              </p:cNvPr>
              <p:cNvSpPr/>
              <p:nvPr/>
            </p:nvSpPr>
            <p:spPr>
              <a:xfrm>
                <a:off x="2058434" y="2595996"/>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0" name="Google Shape;983;p27">
                <a:extLst>
                  <a:ext uri="{FF2B5EF4-FFF2-40B4-BE49-F238E27FC236}">
                    <a16:creationId xmlns:a16="http://schemas.microsoft.com/office/drawing/2014/main" id="{071EAF6C-9EB2-07B1-F283-CB4E25A0F9F9}"/>
                  </a:ext>
                </a:extLst>
              </p:cNvPr>
              <p:cNvSpPr/>
              <p:nvPr/>
            </p:nvSpPr>
            <p:spPr>
              <a:xfrm>
                <a:off x="2031682" y="2617730"/>
                <a:ext cx="123379" cy="3512"/>
              </a:xfrm>
              <a:custGeom>
                <a:avLst/>
                <a:gdLst/>
                <a:ahLst/>
                <a:cxnLst/>
                <a:rect l="l" t="t" r="r" b="b"/>
                <a:pathLst>
                  <a:path w="5276" h="149" extrusionOk="0">
                    <a:moveTo>
                      <a:pt x="1" y="1"/>
                    </a:moveTo>
                    <a:lnTo>
                      <a:pt x="1" y="148"/>
                    </a:lnTo>
                    <a:lnTo>
                      <a:pt x="5276" y="148"/>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1" name="Google Shape;984;p27">
                <a:extLst>
                  <a:ext uri="{FF2B5EF4-FFF2-40B4-BE49-F238E27FC236}">
                    <a16:creationId xmlns:a16="http://schemas.microsoft.com/office/drawing/2014/main" id="{13323D63-3828-7728-E881-CC1D058F0EBB}"/>
                  </a:ext>
                </a:extLst>
              </p:cNvPr>
              <p:cNvSpPr/>
              <p:nvPr/>
            </p:nvSpPr>
            <p:spPr>
              <a:xfrm>
                <a:off x="2058434" y="2639464"/>
                <a:ext cx="96627" cy="3512"/>
              </a:xfrm>
              <a:custGeom>
                <a:avLst/>
                <a:gdLst/>
                <a:ahLst/>
                <a:cxnLst/>
                <a:rect l="l" t="t" r="r" b="b"/>
                <a:pathLst>
                  <a:path w="4132" h="149" extrusionOk="0">
                    <a:moveTo>
                      <a:pt x="0" y="1"/>
                    </a:moveTo>
                    <a:lnTo>
                      <a:pt x="0" y="149"/>
                    </a:lnTo>
                    <a:lnTo>
                      <a:pt x="4132" y="149"/>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2" name="Google Shape;985;p27">
                <a:extLst>
                  <a:ext uri="{FF2B5EF4-FFF2-40B4-BE49-F238E27FC236}">
                    <a16:creationId xmlns:a16="http://schemas.microsoft.com/office/drawing/2014/main" id="{41FC5C41-47D7-986F-BF58-399A3D1AC41A}"/>
                  </a:ext>
                </a:extLst>
              </p:cNvPr>
              <p:cNvSpPr/>
              <p:nvPr/>
            </p:nvSpPr>
            <p:spPr>
              <a:xfrm>
                <a:off x="2058434" y="2661221"/>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3" name="Google Shape;986;p27">
                <a:extLst>
                  <a:ext uri="{FF2B5EF4-FFF2-40B4-BE49-F238E27FC236}">
                    <a16:creationId xmlns:a16="http://schemas.microsoft.com/office/drawing/2014/main" id="{46235B08-F64B-0ED2-0E97-B63B434D55F6}"/>
                  </a:ext>
                </a:extLst>
              </p:cNvPr>
              <p:cNvSpPr/>
              <p:nvPr/>
            </p:nvSpPr>
            <p:spPr>
              <a:xfrm>
                <a:off x="2058434" y="2682955"/>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4" name="Google Shape;987;p27">
                <a:extLst>
                  <a:ext uri="{FF2B5EF4-FFF2-40B4-BE49-F238E27FC236}">
                    <a16:creationId xmlns:a16="http://schemas.microsoft.com/office/drawing/2014/main" id="{9FC20C4B-23A5-A83A-92DB-169F6E9301C2}"/>
                  </a:ext>
                </a:extLst>
              </p:cNvPr>
              <p:cNvSpPr/>
              <p:nvPr/>
            </p:nvSpPr>
            <p:spPr>
              <a:xfrm>
                <a:off x="2058434" y="2704689"/>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5" name="Google Shape;988;p27">
                <a:extLst>
                  <a:ext uri="{FF2B5EF4-FFF2-40B4-BE49-F238E27FC236}">
                    <a16:creationId xmlns:a16="http://schemas.microsoft.com/office/drawing/2014/main" id="{70060142-5A76-12E1-0AA8-5C2E6D9C5125}"/>
                  </a:ext>
                </a:extLst>
              </p:cNvPr>
              <p:cNvSpPr/>
              <p:nvPr/>
            </p:nvSpPr>
            <p:spPr>
              <a:xfrm>
                <a:off x="2031682" y="1530896"/>
                <a:ext cx="123379" cy="3489"/>
              </a:xfrm>
              <a:custGeom>
                <a:avLst/>
                <a:gdLst/>
                <a:ahLst/>
                <a:cxnLst/>
                <a:rect l="l" t="t" r="r" b="b"/>
                <a:pathLst>
                  <a:path w="5276" h="148" extrusionOk="0">
                    <a:moveTo>
                      <a:pt x="1" y="0"/>
                    </a:moveTo>
                    <a:lnTo>
                      <a:pt x="1" y="148"/>
                    </a:lnTo>
                    <a:lnTo>
                      <a:pt x="5276" y="148"/>
                    </a:lnTo>
                    <a:lnTo>
                      <a:pt x="527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6" name="Google Shape;989;p27">
                <a:extLst>
                  <a:ext uri="{FF2B5EF4-FFF2-40B4-BE49-F238E27FC236}">
                    <a16:creationId xmlns:a16="http://schemas.microsoft.com/office/drawing/2014/main" id="{5484C895-9B9E-2274-5D5B-33129A0576E4}"/>
                  </a:ext>
                </a:extLst>
              </p:cNvPr>
              <p:cNvSpPr/>
              <p:nvPr/>
            </p:nvSpPr>
            <p:spPr>
              <a:xfrm>
                <a:off x="2058434" y="1552630"/>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7" name="Google Shape;990;p27">
                <a:extLst>
                  <a:ext uri="{FF2B5EF4-FFF2-40B4-BE49-F238E27FC236}">
                    <a16:creationId xmlns:a16="http://schemas.microsoft.com/office/drawing/2014/main" id="{3BE87F12-B50B-626E-82BA-3C89BCC6ED97}"/>
                  </a:ext>
                </a:extLst>
              </p:cNvPr>
              <p:cNvSpPr/>
              <p:nvPr/>
            </p:nvSpPr>
            <p:spPr>
              <a:xfrm>
                <a:off x="2058434" y="1574364"/>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8" name="Google Shape;991;p27">
                <a:extLst>
                  <a:ext uri="{FF2B5EF4-FFF2-40B4-BE49-F238E27FC236}">
                    <a16:creationId xmlns:a16="http://schemas.microsoft.com/office/drawing/2014/main" id="{98D861BC-1AF2-F45F-3F0A-09DE69B9FD77}"/>
                  </a:ext>
                </a:extLst>
              </p:cNvPr>
              <p:cNvSpPr/>
              <p:nvPr/>
            </p:nvSpPr>
            <p:spPr>
              <a:xfrm>
                <a:off x="2058434" y="1596098"/>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9" name="Google Shape;992;p27">
                <a:extLst>
                  <a:ext uri="{FF2B5EF4-FFF2-40B4-BE49-F238E27FC236}">
                    <a16:creationId xmlns:a16="http://schemas.microsoft.com/office/drawing/2014/main" id="{5B76775D-1B18-CF78-BF12-34B12BC09F01}"/>
                  </a:ext>
                </a:extLst>
              </p:cNvPr>
              <p:cNvSpPr/>
              <p:nvPr/>
            </p:nvSpPr>
            <p:spPr>
              <a:xfrm>
                <a:off x="2058434" y="1618704"/>
                <a:ext cx="96627" cy="2640"/>
              </a:xfrm>
              <a:custGeom>
                <a:avLst/>
                <a:gdLst/>
                <a:ahLst/>
                <a:cxnLst/>
                <a:rect l="l" t="t" r="r" b="b"/>
                <a:pathLst>
                  <a:path w="4132" h="112" extrusionOk="0">
                    <a:moveTo>
                      <a:pt x="0" y="1"/>
                    </a:moveTo>
                    <a:lnTo>
                      <a:pt x="0" y="111"/>
                    </a:lnTo>
                    <a:lnTo>
                      <a:pt x="4132" y="111"/>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0" name="Google Shape;993;p27">
                <a:extLst>
                  <a:ext uri="{FF2B5EF4-FFF2-40B4-BE49-F238E27FC236}">
                    <a16:creationId xmlns:a16="http://schemas.microsoft.com/office/drawing/2014/main" id="{4D607C4B-FB72-1E27-57A9-DDE58FA2750B}"/>
                  </a:ext>
                </a:extLst>
              </p:cNvPr>
              <p:cNvSpPr/>
              <p:nvPr/>
            </p:nvSpPr>
            <p:spPr>
              <a:xfrm>
                <a:off x="2031682" y="1640437"/>
                <a:ext cx="123379" cy="2640"/>
              </a:xfrm>
              <a:custGeom>
                <a:avLst/>
                <a:gdLst/>
                <a:ahLst/>
                <a:cxnLst/>
                <a:rect l="l" t="t" r="r" b="b"/>
                <a:pathLst>
                  <a:path w="5276" h="112" extrusionOk="0">
                    <a:moveTo>
                      <a:pt x="1" y="1"/>
                    </a:moveTo>
                    <a:lnTo>
                      <a:pt x="1" y="112"/>
                    </a:lnTo>
                    <a:lnTo>
                      <a:pt x="5276" y="112"/>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1" name="Google Shape;994;p27">
                <a:extLst>
                  <a:ext uri="{FF2B5EF4-FFF2-40B4-BE49-F238E27FC236}">
                    <a16:creationId xmlns:a16="http://schemas.microsoft.com/office/drawing/2014/main" id="{BE379865-BCBA-7778-99D1-150F23BB93BF}"/>
                  </a:ext>
                </a:extLst>
              </p:cNvPr>
              <p:cNvSpPr/>
              <p:nvPr/>
            </p:nvSpPr>
            <p:spPr>
              <a:xfrm>
                <a:off x="2058434" y="1662195"/>
                <a:ext cx="96627" cy="2617"/>
              </a:xfrm>
              <a:custGeom>
                <a:avLst/>
                <a:gdLst/>
                <a:ahLst/>
                <a:cxnLst/>
                <a:rect l="l" t="t" r="r" b="b"/>
                <a:pathLst>
                  <a:path w="4132" h="111" extrusionOk="0">
                    <a:moveTo>
                      <a:pt x="0" y="0"/>
                    </a:moveTo>
                    <a:lnTo>
                      <a:pt x="0" y="111"/>
                    </a:lnTo>
                    <a:lnTo>
                      <a:pt x="4132" y="111"/>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2" name="Google Shape;995;p27">
                <a:extLst>
                  <a:ext uri="{FF2B5EF4-FFF2-40B4-BE49-F238E27FC236}">
                    <a16:creationId xmlns:a16="http://schemas.microsoft.com/office/drawing/2014/main" id="{0FA09F55-5C83-E440-F6EC-B1B5D692798C}"/>
                  </a:ext>
                </a:extLst>
              </p:cNvPr>
              <p:cNvSpPr/>
              <p:nvPr/>
            </p:nvSpPr>
            <p:spPr>
              <a:xfrm>
                <a:off x="2058434" y="1683929"/>
                <a:ext cx="96627" cy="2617"/>
              </a:xfrm>
              <a:custGeom>
                <a:avLst/>
                <a:gdLst/>
                <a:ahLst/>
                <a:cxnLst/>
                <a:rect l="l" t="t" r="r" b="b"/>
                <a:pathLst>
                  <a:path w="4132" h="111" extrusionOk="0">
                    <a:moveTo>
                      <a:pt x="0" y="0"/>
                    </a:moveTo>
                    <a:lnTo>
                      <a:pt x="0" y="111"/>
                    </a:lnTo>
                    <a:lnTo>
                      <a:pt x="4132" y="111"/>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3" name="Google Shape;996;p27">
                <a:extLst>
                  <a:ext uri="{FF2B5EF4-FFF2-40B4-BE49-F238E27FC236}">
                    <a16:creationId xmlns:a16="http://schemas.microsoft.com/office/drawing/2014/main" id="{8D1E9691-BAB8-3EF0-1473-92F3167342E9}"/>
                  </a:ext>
                </a:extLst>
              </p:cNvPr>
              <p:cNvSpPr/>
              <p:nvPr/>
            </p:nvSpPr>
            <p:spPr>
              <a:xfrm>
                <a:off x="2058434" y="1705663"/>
                <a:ext cx="96627" cy="2617"/>
              </a:xfrm>
              <a:custGeom>
                <a:avLst/>
                <a:gdLst/>
                <a:ahLst/>
                <a:cxnLst/>
                <a:rect l="l" t="t" r="r" b="b"/>
                <a:pathLst>
                  <a:path w="4132" h="111" extrusionOk="0">
                    <a:moveTo>
                      <a:pt x="0" y="0"/>
                    </a:moveTo>
                    <a:lnTo>
                      <a:pt x="0" y="111"/>
                    </a:lnTo>
                    <a:lnTo>
                      <a:pt x="4132" y="111"/>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4" name="Google Shape;997;p27">
                <a:extLst>
                  <a:ext uri="{FF2B5EF4-FFF2-40B4-BE49-F238E27FC236}">
                    <a16:creationId xmlns:a16="http://schemas.microsoft.com/office/drawing/2014/main" id="{F14C532B-719A-07E9-7B26-7E7FC46E459F}"/>
                  </a:ext>
                </a:extLst>
              </p:cNvPr>
              <p:cNvSpPr/>
              <p:nvPr/>
            </p:nvSpPr>
            <p:spPr>
              <a:xfrm>
                <a:off x="2058434" y="1727396"/>
                <a:ext cx="96627" cy="2640"/>
              </a:xfrm>
              <a:custGeom>
                <a:avLst/>
                <a:gdLst/>
                <a:ahLst/>
                <a:cxnLst/>
                <a:rect l="l" t="t" r="r" b="b"/>
                <a:pathLst>
                  <a:path w="4132" h="112" extrusionOk="0">
                    <a:moveTo>
                      <a:pt x="0" y="0"/>
                    </a:moveTo>
                    <a:lnTo>
                      <a:pt x="0" y="111"/>
                    </a:lnTo>
                    <a:lnTo>
                      <a:pt x="4132" y="111"/>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5" name="Google Shape;998;p27">
                <a:extLst>
                  <a:ext uri="{FF2B5EF4-FFF2-40B4-BE49-F238E27FC236}">
                    <a16:creationId xmlns:a16="http://schemas.microsoft.com/office/drawing/2014/main" id="{454A2D0D-7912-A291-108D-4DD683CEAC51}"/>
                  </a:ext>
                </a:extLst>
              </p:cNvPr>
              <p:cNvSpPr/>
              <p:nvPr/>
            </p:nvSpPr>
            <p:spPr>
              <a:xfrm>
                <a:off x="2031682" y="1749130"/>
                <a:ext cx="123379" cy="2640"/>
              </a:xfrm>
              <a:custGeom>
                <a:avLst/>
                <a:gdLst/>
                <a:ahLst/>
                <a:cxnLst/>
                <a:rect l="l" t="t" r="r" b="b"/>
                <a:pathLst>
                  <a:path w="5276" h="112" extrusionOk="0">
                    <a:moveTo>
                      <a:pt x="1" y="1"/>
                    </a:moveTo>
                    <a:lnTo>
                      <a:pt x="1" y="111"/>
                    </a:lnTo>
                    <a:lnTo>
                      <a:pt x="5276" y="111"/>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6" name="Google Shape;999;p27">
                <a:extLst>
                  <a:ext uri="{FF2B5EF4-FFF2-40B4-BE49-F238E27FC236}">
                    <a16:creationId xmlns:a16="http://schemas.microsoft.com/office/drawing/2014/main" id="{4ACD6DBA-8B5B-621D-E0DC-8250D39F8C03}"/>
                  </a:ext>
                </a:extLst>
              </p:cNvPr>
              <p:cNvSpPr/>
              <p:nvPr/>
            </p:nvSpPr>
            <p:spPr>
              <a:xfrm>
                <a:off x="2058434" y="1770864"/>
                <a:ext cx="96627" cy="2640"/>
              </a:xfrm>
              <a:custGeom>
                <a:avLst/>
                <a:gdLst/>
                <a:ahLst/>
                <a:cxnLst/>
                <a:rect l="l" t="t" r="r" b="b"/>
                <a:pathLst>
                  <a:path w="4132" h="112" extrusionOk="0">
                    <a:moveTo>
                      <a:pt x="0" y="1"/>
                    </a:moveTo>
                    <a:lnTo>
                      <a:pt x="0" y="111"/>
                    </a:lnTo>
                    <a:lnTo>
                      <a:pt x="4132" y="111"/>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7" name="Google Shape;1000;p27">
                <a:extLst>
                  <a:ext uri="{FF2B5EF4-FFF2-40B4-BE49-F238E27FC236}">
                    <a16:creationId xmlns:a16="http://schemas.microsoft.com/office/drawing/2014/main" id="{8EFA6516-A715-3C31-A8F1-0BE9C37B89A0}"/>
                  </a:ext>
                </a:extLst>
              </p:cNvPr>
              <p:cNvSpPr/>
              <p:nvPr/>
            </p:nvSpPr>
            <p:spPr>
              <a:xfrm>
                <a:off x="2058434" y="1792598"/>
                <a:ext cx="96627" cy="2640"/>
              </a:xfrm>
              <a:custGeom>
                <a:avLst/>
                <a:gdLst/>
                <a:ahLst/>
                <a:cxnLst/>
                <a:rect l="l" t="t" r="r" b="b"/>
                <a:pathLst>
                  <a:path w="4132" h="112" extrusionOk="0">
                    <a:moveTo>
                      <a:pt x="0" y="1"/>
                    </a:moveTo>
                    <a:lnTo>
                      <a:pt x="0" y="111"/>
                    </a:lnTo>
                    <a:lnTo>
                      <a:pt x="4132" y="111"/>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8" name="Google Shape;1001;p27">
                <a:extLst>
                  <a:ext uri="{FF2B5EF4-FFF2-40B4-BE49-F238E27FC236}">
                    <a16:creationId xmlns:a16="http://schemas.microsoft.com/office/drawing/2014/main" id="{8FCA772B-160C-E94D-E787-FD57E07014A9}"/>
                  </a:ext>
                </a:extLst>
              </p:cNvPr>
              <p:cNvSpPr/>
              <p:nvPr/>
            </p:nvSpPr>
            <p:spPr>
              <a:xfrm>
                <a:off x="2058434" y="1814332"/>
                <a:ext cx="96627" cy="2640"/>
              </a:xfrm>
              <a:custGeom>
                <a:avLst/>
                <a:gdLst/>
                <a:ahLst/>
                <a:cxnLst/>
                <a:rect l="l" t="t" r="r" b="b"/>
                <a:pathLst>
                  <a:path w="4132" h="112" extrusionOk="0">
                    <a:moveTo>
                      <a:pt x="0" y="1"/>
                    </a:moveTo>
                    <a:lnTo>
                      <a:pt x="0" y="112"/>
                    </a:lnTo>
                    <a:lnTo>
                      <a:pt x="4132" y="112"/>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9" name="Google Shape;1002;p27">
                <a:extLst>
                  <a:ext uri="{FF2B5EF4-FFF2-40B4-BE49-F238E27FC236}">
                    <a16:creationId xmlns:a16="http://schemas.microsoft.com/office/drawing/2014/main" id="{E296E13B-90EA-5D0C-183F-5E9F0D609E81}"/>
                  </a:ext>
                </a:extLst>
              </p:cNvPr>
              <p:cNvSpPr/>
              <p:nvPr/>
            </p:nvSpPr>
            <p:spPr>
              <a:xfrm>
                <a:off x="2058434" y="1836089"/>
                <a:ext cx="96627" cy="2617"/>
              </a:xfrm>
              <a:custGeom>
                <a:avLst/>
                <a:gdLst/>
                <a:ahLst/>
                <a:cxnLst/>
                <a:rect l="l" t="t" r="r" b="b"/>
                <a:pathLst>
                  <a:path w="4132" h="111" extrusionOk="0">
                    <a:moveTo>
                      <a:pt x="0" y="0"/>
                    </a:moveTo>
                    <a:lnTo>
                      <a:pt x="0" y="111"/>
                    </a:lnTo>
                    <a:lnTo>
                      <a:pt x="4132" y="111"/>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0" name="Google Shape;1003;p27">
                <a:extLst>
                  <a:ext uri="{FF2B5EF4-FFF2-40B4-BE49-F238E27FC236}">
                    <a16:creationId xmlns:a16="http://schemas.microsoft.com/office/drawing/2014/main" id="{E896224E-A442-78E0-CC05-CFD5A2F1627E}"/>
                  </a:ext>
                </a:extLst>
              </p:cNvPr>
              <p:cNvSpPr/>
              <p:nvPr/>
            </p:nvSpPr>
            <p:spPr>
              <a:xfrm>
                <a:off x="2031682" y="2726423"/>
                <a:ext cx="123379" cy="3512"/>
              </a:xfrm>
              <a:custGeom>
                <a:avLst/>
                <a:gdLst/>
                <a:ahLst/>
                <a:cxnLst/>
                <a:rect l="l" t="t" r="r" b="b"/>
                <a:pathLst>
                  <a:path w="5276" h="149" extrusionOk="0">
                    <a:moveTo>
                      <a:pt x="1" y="0"/>
                    </a:moveTo>
                    <a:lnTo>
                      <a:pt x="1" y="148"/>
                    </a:lnTo>
                    <a:lnTo>
                      <a:pt x="5276" y="148"/>
                    </a:lnTo>
                    <a:lnTo>
                      <a:pt x="527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1" name="Google Shape;1004;p27">
                <a:extLst>
                  <a:ext uri="{FF2B5EF4-FFF2-40B4-BE49-F238E27FC236}">
                    <a16:creationId xmlns:a16="http://schemas.microsoft.com/office/drawing/2014/main" id="{23570C2E-B34A-1EBB-BDAA-1E86A61E4402}"/>
                  </a:ext>
                </a:extLst>
              </p:cNvPr>
              <p:cNvSpPr/>
              <p:nvPr/>
            </p:nvSpPr>
            <p:spPr>
              <a:xfrm>
                <a:off x="2058434" y="2748156"/>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2" name="Google Shape;1005;p27">
                <a:extLst>
                  <a:ext uri="{FF2B5EF4-FFF2-40B4-BE49-F238E27FC236}">
                    <a16:creationId xmlns:a16="http://schemas.microsoft.com/office/drawing/2014/main" id="{9952C085-EDD3-7C10-9FA3-950D0099E4AF}"/>
                  </a:ext>
                </a:extLst>
              </p:cNvPr>
              <p:cNvSpPr/>
              <p:nvPr/>
            </p:nvSpPr>
            <p:spPr>
              <a:xfrm>
                <a:off x="2058434" y="2769890"/>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3" name="Google Shape;1006;p27">
                <a:extLst>
                  <a:ext uri="{FF2B5EF4-FFF2-40B4-BE49-F238E27FC236}">
                    <a16:creationId xmlns:a16="http://schemas.microsoft.com/office/drawing/2014/main" id="{6C86113C-7588-2373-0325-07A6CD7187DC}"/>
                  </a:ext>
                </a:extLst>
              </p:cNvPr>
              <p:cNvSpPr/>
              <p:nvPr/>
            </p:nvSpPr>
            <p:spPr>
              <a:xfrm>
                <a:off x="2058434" y="2791624"/>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4" name="Google Shape;1007;p27">
                <a:extLst>
                  <a:ext uri="{FF2B5EF4-FFF2-40B4-BE49-F238E27FC236}">
                    <a16:creationId xmlns:a16="http://schemas.microsoft.com/office/drawing/2014/main" id="{7C0BDE9F-F55E-0E83-DE25-099D2610E23E}"/>
                  </a:ext>
                </a:extLst>
              </p:cNvPr>
              <p:cNvSpPr/>
              <p:nvPr/>
            </p:nvSpPr>
            <p:spPr>
              <a:xfrm>
                <a:off x="2058434" y="2813381"/>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5" name="Google Shape;1008;p27">
                <a:extLst>
                  <a:ext uri="{FF2B5EF4-FFF2-40B4-BE49-F238E27FC236}">
                    <a16:creationId xmlns:a16="http://schemas.microsoft.com/office/drawing/2014/main" id="{7935FC75-434F-1246-CACA-C165D237698F}"/>
                  </a:ext>
                </a:extLst>
              </p:cNvPr>
              <p:cNvSpPr/>
              <p:nvPr/>
            </p:nvSpPr>
            <p:spPr>
              <a:xfrm>
                <a:off x="2031682" y="2835115"/>
                <a:ext cx="123379" cy="3489"/>
              </a:xfrm>
              <a:custGeom>
                <a:avLst/>
                <a:gdLst/>
                <a:ahLst/>
                <a:cxnLst/>
                <a:rect l="l" t="t" r="r" b="b"/>
                <a:pathLst>
                  <a:path w="5276" h="148" extrusionOk="0">
                    <a:moveTo>
                      <a:pt x="1" y="0"/>
                    </a:moveTo>
                    <a:lnTo>
                      <a:pt x="1" y="148"/>
                    </a:lnTo>
                    <a:lnTo>
                      <a:pt x="5276" y="148"/>
                    </a:lnTo>
                    <a:lnTo>
                      <a:pt x="527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6" name="Google Shape;1009;p27">
                <a:extLst>
                  <a:ext uri="{FF2B5EF4-FFF2-40B4-BE49-F238E27FC236}">
                    <a16:creationId xmlns:a16="http://schemas.microsoft.com/office/drawing/2014/main" id="{9C333409-5F35-1CB4-DAB8-5B837D7AA9C5}"/>
                  </a:ext>
                </a:extLst>
              </p:cNvPr>
              <p:cNvSpPr/>
              <p:nvPr/>
            </p:nvSpPr>
            <p:spPr>
              <a:xfrm>
                <a:off x="2058434" y="2856849"/>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7" name="Google Shape;1010;p27">
                <a:extLst>
                  <a:ext uri="{FF2B5EF4-FFF2-40B4-BE49-F238E27FC236}">
                    <a16:creationId xmlns:a16="http://schemas.microsoft.com/office/drawing/2014/main" id="{18B0C9AC-D46D-BB1C-DDD5-EDE1F73C0863}"/>
                  </a:ext>
                </a:extLst>
              </p:cNvPr>
              <p:cNvSpPr/>
              <p:nvPr/>
            </p:nvSpPr>
            <p:spPr>
              <a:xfrm>
                <a:off x="2058434" y="2878583"/>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8" name="Google Shape;1011;p27">
                <a:extLst>
                  <a:ext uri="{FF2B5EF4-FFF2-40B4-BE49-F238E27FC236}">
                    <a16:creationId xmlns:a16="http://schemas.microsoft.com/office/drawing/2014/main" id="{1DD4496C-3B6E-3B18-0406-68818E3EF508}"/>
                  </a:ext>
                </a:extLst>
              </p:cNvPr>
              <p:cNvSpPr/>
              <p:nvPr/>
            </p:nvSpPr>
            <p:spPr>
              <a:xfrm>
                <a:off x="2058434" y="2900317"/>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9" name="Google Shape;1012;p27">
                <a:extLst>
                  <a:ext uri="{FF2B5EF4-FFF2-40B4-BE49-F238E27FC236}">
                    <a16:creationId xmlns:a16="http://schemas.microsoft.com/office/drawing/2014/main" id="{0372D267-D36C-C3F4-AE26-E2AE79B6A693}"/>
                  </a:ext>
                </a:extLst>
              </p:cNvPr>
              <p:cNvSpPr/>
              <p:nvPr/>
            </p:nvSpPr>
            <p:spPr>
              <a:xfrm>
                <a:off x="2058434" y="2922051"/>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0" name="Google Shape;1013;p27">
                <a:extLst>
                  <a:ext uri="{FF2B5EF4-FFF2-40B4-BE49-F238E27FC236}">
                    <a16:creationId xmlns:a16="http://schemas.microsoft.com/office/drawing/2014/main" id="{A29D67C6-26A5-B157-F111-75EA620F94FD}"/>
                  </a:ext>
                </a:extLst>
              </p:cNvPr>
              <p:cNvSpPr/>
              <p:nvPr/>
            </p:nvSpPr>
            <p:spPr>
              <a:xfrm>
                <a:off x="2031682" y="2943785"/>
                <a:ext cx="123379" cy="3512"/>
              </a:xfrm>
              <a:custGeom>
                <a:avLst/>
                <a:gdLst/>
                <a:ahLst/>
                <a:cxnLst/>
                <a:rect l="l" t="t" r="r" b="b"/>
                <a:pathLst>
                  <a:path w="5276" h="149" extrusionOk="0">
                    <a:moveTo>
                      <a:pt x="1" y="1"/>
                    </a:moveTo>
                    <a:lnTo>
                      <a:pt x="1" y="148"/>
                    </a:lnTo>
                    <a:lnTo>
                      <a:pt x="5276" y="148"/>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1" name="Google Shape;1014;p27">
                <a:extLst>
                  <a:ext uri="{FF2B5EF4-FFF2-40B4-BE49-F238E27FC236}">
                    <a16:creationId xmlns:a16="http://schemas.microsoft.com/office/drawing/2014/main" id="{8BD76DDB-4709-1E64-F9DC-3C949E00309D}"/>
                  </a:ext>
                </a:extLst>
              </p:cNvPr>
              <p:cNvSpPr/>
              <p:nvPr/>
            </p:nvSpPr>
            <p:spPr>
              <a:xfrm>
                <a:off x="2058434" y="2965518"/>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2" name="Google Shape;1015;p27">
                <a:extLst>
                  <a:ext uri="{FF2B5EF4-FFF2-40B4-BE49-F238E27FC236}">
                    <a16:creationId xmlns:a16="http://schemas.microsoft.com/office/drawing/2014/main" id="{9B271AC9-6C9A-B1DB-F9FE-18F8467319F8}"/>
                  </a:ext>
                </a:extLst>
              </p:cNvPr>
              <p:cNvSpPr/>
              <p:nvPr/>
            </p:nvSpPr>
            <p:spPr>
              <a:xfrm>
                <a:off x="2058434" y="2987276"/>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3" name="Google Shape;1016;p27">
                <a:extLst>
                  <a:ext uri="{FF2B5EF4-FFF2-40B4-BE49-F238E27FC236}">
                    <a16:creationId xmlns:a16="http://schemas.microsoft.com/office/drawing/2014/main" id="{AAFB2B4F-7E1E-F1ED-47CF-A01B7C946766}"/>
                  </a:ext>
                </a:extLst>
              </p:cNvPr>
              <p:cNvSpPr/>
              <p:nvPr/>
            </p:nvSpPr>
            <p:spPr>
              <a:xfrm>
                <a:off x="2058434" y="3009010"/>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4" name="Google Shape;1017;p27">
                <a:extLst>
                  <a:ext uri="{FF2B5EF4-FFF2-40B4-BE49-F238E27FC236}">
                    <a16:creationId xmlns:a16="http://schemas.microsoft.com/office/drawing/2014/main" id="{99F714A0-48ED-8B52-2AA0-14FD167CD9F2}"/>
                  </a:ext>
                </a:extLst>
              </p:cNvPr>
              <p:cNvSpPr/>
              <p:nvPr/>
            </p:nvSpPr>
            <p:spPr>
              <a:xfrm>
                <a:off x="2058434" y="3030744"/>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5" name="Google Shape;1018;p27">
                <a:extLst>
                  <a:ext uri="{FF2B5EF4-FFF2-40B4-BE49-F238E27FC236}">
                    <a16:creationId xmlns:a16="http://schemas.microsoft.com/office/drawing/2014/main" id="{172FF468-B1CF-0422-76EB-6A182505528C}"/>
                  </a:ext>
                </a:extLst>
              </p:cNvPr>
              <p:cNvSpPr/>
              <p:nvPr/>
            </p:nvSpPr>
            <p:spPr>
              <a:xfrm>
                <a:off x="2031682" y="3052477"/>
                <a:ext cx="123379" cy="3489"/>
              </a:xfrm>
              <a:custGeom>
                <a:avLst/>
                <a:gdLst/>
                <a:ahLst/>
                <a:cxnLst/>
                <a:rect l="l" t="t" r="r" b="b"/>
                <a:pathLst>
                  <a:path w="5276" h="148" extrusionOk="0">
                    <a:moveTo>
                      <a:pt x="1" y="0"/>
                    </a:moveTo>
                    <a:lnTo>
                      <a:pt x="1" y="148"/>
                    </a:lnTo>
                    <a:lnTo>
                      <a:pt x="5276" y="148"/>
                    </a:lnTo>
                    <a:lnTo>
                      <a:pt x="527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6" name="Google Shape;1019;p27">
                <a:extLst>
                  <a:ext uri="{FF2B5EF4-FFF2-40B4-BE49-F238E27FC236}">
                    <a16:creationId xmlns:a16="http://schemas.microsoft.com/office/drawing/2014/main" id="{F45D2977-2CC7-402F-A2F7-57D3BB95FDBB}"/>
                  </a:ext>
                </a:extLst>
              </p:cNvPr>
              <p:cNvSpPr/>
              <p:nvPr/>
            </p:nvSpPr>
            <p:spPr>
              <a:xfrm>
                <a:off x="2058434" y="3074211"/>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7" name="Google Shape;1020;p27">
                <a:extLst>
                  <a:ext uri="{FF2B5EF4-FFF2-40B4-BE49-F238E27FC236}">
                    <a16:creationId xmlns:a16="http://schemas.microsoft.com/office/drawing/2014/main" id="{A7A2E524-3474-A18C-2C4F-A0A0B89B0586}"/>
                  </a:ext>
                </a:extLst>
              </p:cNvPr>
              <p:cNvSpPr/>
              <p:nvPr/>
            </p:nvSpPr>
            <p:spPr>
              <a:xfrm>
                <a:off x="2058434" y="3095945"/>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8" name="Google Shape;1021;p27">
                <a:extLst>
                  <a:ext uri="{FF2B5EF4-FFF2-40B4-BE49-F238E27FC236}">
                    <a16:creationId xmlns:a16="http://schemas.microsoft.com/office/drawing/2014/main" id="{4734E01F-8510-A461-1DD3-A9A96D0680FA}"/>
                  </a:ext>
                </a:extLst>
              </p:cNvPr>
              <p:cNvSpPr/>
              <p:nvPr/>
            </p:nvSpPr>
            <p:spPr>
              <a:xfrm>
                <a:off x="2058434" y="3117679"/>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9" name="Google Shape;1022;p27">
                <a:extLst>
                  <a:ext uri="{FF2B5EF4-FFF2-40B4-BE49-F238E27FC236}">
                    <a16:creationId xmlns:a16="http://schemas.microsoft.com/office/drawing/2014/main" id="{584126D2-541A-5ECF-0886-60567CEBD1D3}"/>
                  </a:ext>
                </a:extLst>
              </p:cNvPr>
              <p:cNvSpPr/>
              <p:nvPr/>
            </p:nvSpPr>
            <p:spPr>
              <a:xfrm>
                <a:off x="2058434" y="3139413"/>
                <a:ext cx="96627" cy="3512"/>
              </a:xfrm>
              <a:custGeom>
                <a:avLst/>
                <a:gdLst/>
                <a:ahLst/>
                <a:cxnLst/>
                <a:rect l="l" t="t" r="r" b="b"/>
                <a:pathLst>
                  <a:path w="4132" h="149" extrusionOk="0">
                    <a:moveTo>
                      <a:pt x="0" y="1"/>
                    </a:moveTo>
                    <a:lnTo>
                      <a:pt x="0" y="149"/>
                    </a:lnTo>
                    <a:lnTo>
                      <a:pt x="4132" y="149"/>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0" name="Google Shape;1023;p27">
                <a:extLst>
                  <a:ext uri="{FF2B5EF4-FFF2-40B4-BE49-F238E27FC236}">
                    <a16:creationId xmlns:a16="http://schemas.microsoft.com/office/drawing/2014/main" id="{6D3AA5D4-585E-7C93-B1B4-D4ED239FB7CE}"/>
                  </a:ext>
                </a:extLst>
              </p:cNvPr>
              <p:cNvSpPr/>
              <p:nvPr/>
            </p:nvSpPr>
            <p:spPr>
              <a:xfrm>
                <a:off x="2031682" y="3161170"/>
                <a:ext cx="123379" cy="3489"/>
              </a:xfrm>
              <a:custGeom>
                <a:avLst/>
                <a:gdLst/>
                <a:ahLst/>
                <a:cxnLst/>
                <a:rect l="l" t="t" r="r" b="b"/>
                <a:pathLst>
                  <a:path w="5276" h="148" extrusionOk="0">
                    <a:moveTo>
                      <a:pt x="1" y="0"/>
                    </a:moveTo>
                    <a:lnTo>
                      <a:pt x="1" y="148"/>
                    </a:lnTo>
                    <a:lnTo>
                      <a:pt x="5276" y="148"/>
                    </a:lnTo>
                    <a:lnTo>
                      <a:pt x="527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1" name="Google Shape;1024;p27">
                <a:extLst>
                  <a:ext uri="{FF2B5EF4-FFF2-40B4-BE49-F238E27FC236}">
                    <a16:creationId xmlns:a16="http://schemas.microsoft.com/office/drawing/2014/main" id="{E4B72A89-CA2A-51F5-127F-F852682A2FC9}"/>
                  </a:ext>
                </a:extLst>
              </p:cNvPr>
              <p:cNvSpPr/>
              <p:nvPr/>
            </p:nvSpPr>
            <p:spPr>
              <a:xfrm>
                <a:off x="2058434" y="3182904"/>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2" name="Google Shape;1025;p27">
                <a:extLst>
                  <a:ext uri="{FF2B5EF4-FFF2-40B4-BE49-F238E27FC236}">
                    <a16:creationId xmlns:a16="http://schemas.microsoft.com/office/drawing/2014/main" id="{3E5DEBAA-19D8-E924-322C-6A2BB6C12CA7}"/>
                  </a:ext>
                </a:extLst>
              </p:cNvPr>
              <p:cNvSpPr/>
              <p:nvPr/>
            </p:nvSpPr>
            <p:spPr>
              <a:xfrm>
                <a:off x="2058434" y="3204638"/>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3" name="Google Shape;1026;p27">
                <a:extLst>
                  <a:ext uri="{FF2B5EF4-FFF2-40B4-BE49-F238E27FC236}">
                    <a16:creationId xmlns:a16="http://schemas.microsoft.com/office/drawing/2014/main" id="{CCBC0477-A5DB-1CA6-67D0-645771AF4E67}"/>
                  </a:ext>
                </a:extLst>
              </p:cNvPr>
              <p:cNvSpPr/>
              <p:nvPr/>
            </p:nvSpPr>
            <p:spPr>
              <a:xfrm>
                <a:off x="2058434" y="3226372"/>
                <a:ext cx="96627" cy="3512"/>
              </a:xfrm>
              <a:custGeom>
                <a:avLst/>
                <a:gdLst/>
                <a:ahLst/>
                <a:cxnLst/>
                <a:rect l="l" t="t" r="r" b="b"/>
                <a:pathLst>
                  <a:path w="4132" h="149"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4" name="Google Shape;1027;p27">
                <a:extLst>
                  <a:ext uri="{FF2B5EF4-FFF2-40B4-BE49-F238E27FC236}">
                    <a16:creationId xmlns:a16="http://schemas.microsoft.com/office/drawing/2014/main" id="{FCD06103-D2AE-07C9-0597-78FDE5B114C9}"/>
                  </a:ext>
                </a:extLst>
              </p:cNvPr>
              <p:cNvSpPr/>
              <p:nvPr/>
            </p:nvSpPr>
            <p:spPr>
              <a:xfrm>
                <a:off x="2058434" y="3248106"/>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5" name="Google Shape;1028;p27">
                <a:extLst>
                  <a:ext uri="{FF2B5EF4-FFF2-40B4-BE49-F238E27FC236}">
                    <a16:creationId xmlns:a16="http://schemas.microsoft.com/office/drawing/2014/main" id="{24B30428-9B98-1632-BF38-DB6647E5514E}"/>
                  </a:ext>
                </a:extLst>
              </p:cNvPr>
              <p:cNvSpPr/>
              <p:nvPr/>
            </p:nvSpPr>
            <p:spPr>
              <a:xfrm>
                <a:off x="2031682" y="3269839"/>
                <a:ext cx="123379" cy="3512"/>
              </a:xfrm>
              <a:custGeom>
                <a:avLst/>
                <a:gdLst/>
                <a:ahLst/>
                <a:cxnLst/>
                <a:rect l="l" t="t" r="r" b="b"/>
                <a:pathLst>
                  <a:path w="5276" h="149" extrusionOk="0">
                    <a:moveTo>
                      <a:pt x="1" y="1"/>
                    </a:moveTo>
                    <a:lnTo>
                      <a:pt x="1" y="148"/>
                    </a:lnTo>
                    <a:lnTo>
                      <a:pt x="5276" y="148"/>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6" name="Google Shape;1029;p27">
                <a:extLst>
                  <a:ext uri="{FF2B5EF4-FFF2-40B4-BE49-F238E27FC236}">
                    <a16:creationId xmlns:a16="http://schemas.microsoft.com/office/drawing/2014/main" id="{701384DE-0A51-31BD-7F15-F477E2F57BA7}"/>
                  </a:ext>
                </a:extLst>
              </p:cNvPr>
              <p:cNvSpPr/>
              <p:nvPr/>
            </p:nvSpPr>
            <p:spPr>
              <a:xfrm>
                <a:off x="2058434" y="3291573"/>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7" name="Google Shape;1030;p27">
                <a:extLst>
                  <a:ext uri="{FF2B5EF4-FFF2-40B4-BE49-F238E27FC236}">
                    <a16:creationId xmlns:a16="http://schemas.microsoft.com/office/drawing/2014/main" id="{9A06EB46-2C3E-2301-72FE-76CA744C1922}"/>
                  </a:ext>
                </a:extLst>
              </p:cNvPr>
              <p:cNvSpPr/>
              <p:nvPr/>
            </p:nvSpPr>
            <p:spPr>
              <a:xfrm>
                <a:off x="2058434" y="3313307"/>
                <a:ext cx="96627" cy="3512"/>
              </a:xfrm>
              <a:custGeom>
                <a:avLst/>
                <a:gdLst/>
                <a:ahLst/>
                <a:cxnLst/>
                <a:rect l="l" t="t" r="r" b="b"/>
                <a:pathLst>
                  <a:path w="4132" h="149" extrusionOk="0">
                    <a:moveTo>
                      <a:pt x="0" y="1"/>
                    </a:moveTo>
                    <a:lnTo>
                      <a:pt x="0" y="149"/>
                    </a:lnTo>
                    <a:lnTo>
                      <a:pt x="4132" y="149"/>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8" name="Google Shape;1031;p27">
                <a:extLst>
                  <a:ext uri="{FF2B5EF4-FFF2-40B4-BE49-F238E27FC236}">
                    <a16:creationId xmlns:a16="http://schemas.microsoft.com/office/drawing/2014/main" id="{76EA88AE-455D-02AF-5F3E-9D41EFD9516B}"/>
                  </a:ext>
                </a:extLst>
              </p:cNvPr>
              <p:cNvSpPr/>
              <p:nvPr/>
            </p:nvSpPr>
            <p:spPr>
              <a:xfrm>
                <a:off x="2058434" y="3335064"/>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9" name="Google Shape;1032;p27">
                <a:extLst>
                  <a:ext uri="{FF2B5EF4-FFF2-40B4-BE49-F238E27FC236}">
                    <a16:creationId xmlns:a16="http://schemas.microsoft.com/office/drawing/2014/main" id="{9A13E87A-2A4D-67D3-6682-ECE76606F8AB}"/>
                  </a:ext>
                </a:extLst>
              </p:cNvPr>
              <p:cNvSpPr/>
              <p:nvPr/>
            </p:nvSpPr>
            <p:spPr>
              <a:xfrm>
                <a:off x="2058434" y="3356798"/>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0" name="Google Shape;1033;p27">
                <a:extLst>
                  <a:ext uri="{FF2B5EF4-FFF2-40B4-BE49-F238E27FC236}">
                    <a16:creationId xmlns:a16="http://schemas.microsoft.com/office/drawing/2014/main" id="{FED74A31-165B-41AC-1C95-E8FD560C5422}"/>
                  </a:ext>
                </a:extLst>
              </p:cNvPr>
              <p:cNvSpPr/>
              <p:nvPr/>
            </p:nvSpPr>
            <p:spPr>
              <a:xfrm>
                <a:off x="2031682" y="3378532"/>
                <a:ext cx="123379" cy="3489"/>
              </a:xfrm>
              <a:custGeom>
                <a:avLst/>
                <a:gdLst/>
                <a:ahLst/>
                <a:cxnLst/>
                <a:rect l="l" t="t" r="r" b="b"/>
                <a:pathLst>
                  <a:path w="5276" h="148" extrusionOk="0">
                    <a:moveTo>
                      <a:pt x="1" y="0"/>
                    </a:moveTo>
                    <a:lnTo>
                      <a:pt x="1" y="148"/>
                    </a:lnTo>
                    <a:lnTo>
                      <a:pt x="5276" y="148"/>
                    </a:lnTo>
                    <a:lnTo>
                      <a:pt x="527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1" name="Google Shape;1034;p27">
                <a:extLst>
                  <a:ext uri="{FF2B5EF4-FFF2-40B4-BE49-F238E27FC236}">
                    <a16:creationId xmlns:a16="http://schemas.microsoft.com/office/drawing/2014/main" id="{01E9D639-2389-8E7A-130D-83DAD156BC9C}"/>
                  </a:ext>
                </a:extLst>
              </p:cNvPr>
              <p:cNvSpPr/>
              <p:nvPr/>
            </p:nvSpPr>
            <p:spPr>
              <a:xfrm>
                <a:off x="2058434" y="3400266"/>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2" name="Google Shape;1035;p27">
                <a:extLst>
                  <a:ext uri="{FF2B5EF4-FFF2-40B4-BE49-F238E27FC236}">
                    <a16:creationId xmlns:a16="http://schemas.microsoft.com/office/drawing/2014/main" id="{8FA4FA77-9424-C1D3-7220-D1A198608EB8}"/>
                  </a:ext>
                </a:extLst>
              </p:cNvPr>
              <p:cNvSpPr/>
              <p:nvPr/>
            </p:nvSpPr>
            <p:spPr>
              <a:xfrm>
                <a:off x="2058434" y="3422000"/>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3" name="Google Shape;1036;p27">
                <a:extLst>
                  <a:ext uri="{FF2B5EF4-FFF2-40B4-BE49-F238E27FC236}">
                    <a16:creationId xmlns:a16="http://schemas.microsoft.com/office/drawing/2014/main" id="{B31C5AA9-D841-B59D-446B-BD6FD9458914}"/>
                  </a:ext>
                </a:extLst>
              </p:cNvPr>
              <p:cNvSpPr/>
              <p:nvPr/>
            </p:nvSpPr>
            <p:spPr>
              <a:xfrm>
                <a:off x="2058434" y="3443734"/>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4" name="Google Shape;1037;p27">
                <a:extLst>
                  <a:ext uri="{FF2B5EF4-FFF2-40B4-BE49-F238E27FC236}">
                    <a16:creationId xmlns:a16="http://schemas.microsoft.com/office/drawing/2014/main" id="{2826D211-C98F-4A3E-C852-5481C761BC10}"/>
                  </a:ext>
                </a:extLst>
              </p:cNvPr>
              <p:cNvSpPr/>
              <p:nvPr/>
            </p:nvSpPr>
            <p:spPr>
              <a:xfrm>
                <a:off x="2058434" y="3465468"/>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5" name="Google Shape;1038;p27">
                <a:extLst>
                  <a:ext uri="{FF2B5EF4-FFF2-40B4-BE49-F238E27FC236}">
                    <a16:creationId xmlns:a16="http://schemas.microsoft.com/office/drawing/2014/main" id="{C83AB7AD-5EB0-2AF6-F33D-11BB1B556D81}"/>
                  </a:ext>
                </a:extLst>
              </p:cNvPr>
              <p:cNvSpPr/>
              <p:nvPr/>
            </p:nvSpPr>
            <p:spPr>
              <a:xfrm>
                <a:off x="2031682" y="3487225"/>
                <a:ext cx="123379" cy="3489"/>
              </a:xfrm>
              <a:custGeom>
                <a:avLst/>
                <a:gdLst/>
                <a:ahLst/>
                <a:cxnLst/>
                <a:rect l="l" t="t" r="r" b="b"/>
                <a:pathLst>
                  <a:path w="5276" h="148" extrusionOk="0">
                    <a:moveTo>
                      <a:pt x="1" y="0"/>
                    </a:moveTo>
                    <a:lnTo>
                      <a:pt x="1" y="148"/>
                    </a:lnTo>
                    <a:lnTo>
                      <a:pt x="5276" y="148"/>
                    </a:lnTo>
                    <a:lnTo>
                      <a:pt x="527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6" name="Google Shape;1039;p27">
                <a:extLst>
                  <a:ext uri="{FF2B5EF4-FFF2-40B4-BE49-F238E27FC236}">
                    <a16:creationId xmlns:a16="http://schemas.microsoft.com/office/drawing/2014/main" id="{49D0751E-3309-B487-14F5-9C950945A5AE}"/>
                  </a:ext>
                </a:extLst>
              </p:cNvPr>
              <p:cNvSpPr/>
              <p:nvPr/>
            </p:nvSpPr>
            <p:spPr>
              <a:xfrm>
                <a:off x="2058434" y="3508959"/>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7" name="Google Shape;1040;p27">
                <a:extLst>
                  <a:ext uri="{FF2B5EF4-FFF2-40B4-BE49-F238E27FC236}">
                    <a16:creationId xmlns:a16="http://schemas.microsoft.com/office/drawing/2014/main" id="{73DE5157-C91F-007F-3531-81B4E5D3FDE1}"/>
                  </a:ext>
                </a:extLst>
              </p:cNvPr>
              <p:cNvSpPr/>
              <p:nvPr/>
            </p:nvSpPr>
            <p:spPr>
              <a:xfrm>
                <a:off x="2058434" y="3530693"/>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8" name="Google Shape;1041;p27">
                <a:extLst>
                  <a:ext uri="{FF2B5EF4-FFF2-40B4-BE49-F238E27FC236}">
                    <a16:creationId xmlns:a16="http://schemas.microsoft.com/office/drawing/2014/main" id="{BDA2B3DE-1813-90A2-42E6-3AF735568BD6}"/>
                  </a:ext>
                </a:extLst>
              </p:cNvPr>
              <p:cNvSpPr/>
              <p:nvPr/>
            </p:nvSpPr>
            <p:spPr>
              <a:xfrm>
                <a:off x="2058434" y="3552427"/>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9" name="Google Shape;1042;p27">
                <a:extLst>
                  <a:ext uri="{FF2B5EF4-FFF2-40B4-BE49-F238E27FC236}">
                    <a16:creationId xmlns:a16="http://schemas.microsoft.com/office/drawing/2014/main" id="{E793BA5F-FEED-4F16-4EEE-557E09FE014C}"/>
                  </a:ext>
                </a:extLst>
              </p:cNvPr>
              <p:cNvSpPr/>
              <p:nvPr/>
            </p:nvSpPr>
            <p:spPr>
              <a:xfrm>
                <a:off x="2058434" y="3574160"/>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0" name="Google Shape;1043;p27">
                <a:extLst>
                  <a:ext uri="{FF2B5EF4-FFF2-40B4-BE49-F238E27FC236}">
                    <a16:creationId xmlns:a16="http://schemas.microsoft.com/office/drawing/2014/main" id="{30A11C41-5AAA-F516-FD9D-698440DF530C}"/>
                  </a:ext>
                </a:extLst>
              </p:cNvPr>
              <p:cNvSpPr/>
              <p:nvPr/>
            </p:nvSpPr>
            <p:spPr>
              <a:xfrm>
                <a:off x="2031682" y="3595894"/>
                <a:ext cx="123379" cy="3512"/>
              </a:xfrm>
              <a:custGeom>
                <a:avLst/>
                <a:gdLst/>
                <a:ahLst/>
                <a:cxnLst/>
                <a:rect l="l" t="t" r="r" b="b"/>
                <a:pathLst>
                  <a:path w="5276" h="149" extrusionOk="0">
                    <a:moveTo>
                      <a:pt x="1" y="1"/>
                    </a:moveTo>
                    <a:lnTo>
                      <a:pt x="1" y="148"/>
                    </a:lnTo>
                    <a:lnTo>
                      <a:pt x="5276" y="148"/>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1" name="Google Shape;1044;p27">
                <a:extLst>
                  <a:ext uri="{FF2B5EF4-FFF2-40B4-BE49-F238E27FC236}">
                    <a16:creationId xmlns:a16="http://schemas.microsoft.com/office/drawing/2014/main" id="{5140F4E9-629B-E0C1-590C-7C9FFB8809EA}"/>
                  </a:ext>
                </a:extLst>
              </p:cNvPr>
              <p:cNvSpPr/>
              <p:nvPr/>
            </p:nvSpPr>
            <p:spPr>
              <a:xfrm>
                <a:off x="2058434" y="3617628"/>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2" name="Google Shape;1045;p27">
                <a:extLst>
                  <a:ext uri="{FF2B5EF4-FFF2-40B4-BE49-F238E27FC236}">
                    <a16:creationId xmlns:a16="http://schemas.microsoft.com/office/drawing/2014/main" id="{661CE4C6-CAC8-5D9A-3699-E6BD442B65D8}"/>
                  </a:ext>
                </a:extLst>
              </p:cNvPr>
              <p:cNvSpPr/>
              <p:nvPr/>
            </p:nvSpPr>
            <p:spPr>
              <a:xfrm>
                <a:off x="2058434" y="3639362"/>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3" name="Google Shape;1046;p27">
                <a:extLst>
                  <a:ext uri="{FF2B5EF4-FFF2-40B4-BE49-F238E27FC236}">
                    <a16:creationId xmlns:a16="http://schemas.microsoft.com/office/drawing/2014/main" id="{70D222EB-780B-B143-59B0-AA4A86AE2AB7}"/>
                  </a:ext>
                </a:extLst>
              </p:cNvPr>
              <p:cNvSpPr/>
              <p:nvPr/>
            </p:nvSpPr>
            <p:spPr>
              <a:xfrm>
                <a:off x="2058434" y="3661119"/>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4" name="Google Shape;1047;p27">
                <a:extLst>
                  <a:ext uri="{FF2B5EF4-FFF2-40B4-BE49-F238E27FC236}">
                    <a16:creationId xmlns:a16="http://schemas.microsoft.com/office/drawing/2014/main" id="{C59B6C67-1851-3B60-A6AA-95DA98823B3C}"/>
                  </a:ext>
                </a:extLst>
              </p:cNvPr>
              <p:cNvSpPr/>
              <p:nvPr/>
            </p:nvSpPr>
            <p:spPr>
              <a:xfrm>
                <a:off x="2058434" y="3682853"/>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5" name="Google Shape;1048;p27">
                <a:extLst>
                  <a:ext uri="{FF2B5EF4-FFF2-40B4-BE49-F238E27FC236}">
                    <a16:creationId xmlns:a16="http://schemas.microsoft.com/office/drawing/2014/main" id="{0BA8C8D2-E813-C777-E8CA-30D660F02DB2}"/>
                  </a:ext>
                </a:extLst>
              </p:cNvPr>
              <p:cNvSpPr/>
              <p:nvPr/>
            </p:nvSpPr>
            <p:spPr>
              <a:xfrm>
                <a:off x="2031682" y="3704587"/>
                <a:ext cx="123379" cy="3489"/>
              </a:xfrm>
              <a:custGeom>
                <a:avLst/>
                <a:gdLst/>
                <a:ahLst/>
                <a:cxnLst/>
                <a:rect l="l" t="t" r="r" b="b"/>
                <a:pathLst>
                  <a:path w="5276" h="148" extrusionOk="0">
                    <a:moveTo>
                      <a:pt x="1" y="0"/>
                    </a:moveTo>
                    <a:lnTo>
                      <a:pt x="1" y="148"/>
                    </a:lnTo>
                    <a:lnTo>
                      <a:pt x="5276" y="148"/>
                    </a:lnTo>
                    <a:lnTo>
                      <a:pt x="527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6" name="Google Shape;1049;p27">
                <a:extLst>
                  <a:ext uri="{FF2B5EF4-FFF2-40B4-BE49-F238E27FC236}">
                    <a16:creationId xmlns:a16="http://schemas.microsoft.com/office/drawing/2014/main" id="{3C5DA065-4F02-7233-BFDE-407D1855DE19}"/>
                  </a:ext>
                </a:extLst>
              </p:cNvPr>
              <p:cNvSpPr/>
              <p:nvPr/>
            </p:nvSpPr>
            <p:spPr>
              <a:xfrm>
                <a:off x="2058434" y="3726321"/>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7" name="Google Shape;1050;p27">
                <a:extLst>
                  <a:ext uri="{FF2B5EF4-FFF2-40B4-BE49-F238E27FC236}">
                    <a16:creationId xmlns:a16="http://schemas.microsoft.com/office/drawing/2014/main" id="{ACD64C3C-7252-622C-24A5-42ED8E725451}"/>
                  </a:ext>
                </a:extLst>
              </p:cNvPr>
              <p:cNvSpPr/>
              <p:nvPr/>
            </p:nvSpPr>
            <p:spPr>
              <a:xfrm>
                <a:off x="2058434" y="3748055"/>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8" name="Google Shape;1051;p27">
                <a:extLst>
                  <a:ext uri="{FF2B5EF4-FFF2-40B4-BE49-F238E27FC236}">
                    <a16:creationId xmlns:a16="http://schemas.microsoft.com/office/drawing/2014/main" id="{738A59B4-B4F9-B582-0993-3B4EDAD1E9F2}"/>
                  </a:ext>
                </a:extLst>
              </p:cNvPr>
              <p:cNvSpPr/>
              <p:nvPr/>
            </p:nvSpPr>
            <p:spPr>
              <a:xfrm>
                <a:off x="2058434" y="3769789"/>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9" name="Google Shape;1052;p27">
                <a:extLst>
                  <a:ext uri="{FF2B5EF4-FFF2-40B4-BE49-F238E27FC236}">
                    <a16:creationId xmlns:a16="http://schemas.microsoft.com/office/drawing/2014/main" id="{3DD65AEE-5762-3A6C-E4C1-1D2247766578}"/>
                  </a:ext>
                </a:extLst>
              </p:cNvPr>
              <p:cNvSpPr/>
              <p:nvPr/>
            </p:nvSpPr>
            <p:spPr>
              <a:xfrm>
                <a:off x="2058434" y="3791522"/>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0" name="Google Shape;1053;p27">
                <a:extLst>
                  <a:ext uri="{FF2B5EF4-FFF2-40B4-BE49-F238E27FC236}">
                    <a16:creationId xmlns:a16="http://schemas.microsoft.com/office/drawing/2014/main" id="{C5510C74-8327-8B61-6523-0C6EF198B343}"/>
                  </a:ext>
                </a:extLst>
              </p:cNvPr>
              <p:cNvSpPr/>
              <p:nvPr/>
            </p:nvSpPr>
            <p:spPr>
              <a:xfrm>
                <a:off x="2031682" y="3813256"/>
                <a:ext cx="123379" cy="3512"/>
              </a:xfrm>
              <a:custGeom>
                <a:avLst/>
                <a:gdLst/>
                <a:ahLst/>
                <a:cxnLst/>
                <a:rect l="l" t="t" r="r" b="b"/>
                <a:pathLst>
                  <a:path w="5276" h="149" extrusionOk="0">
                    <a:moveTo>
                      <a:pt x="1" y="1"/>
                    </a:moveTo>
                    <a:lnTo>
                      <a:pt x="1" y="149"/>
                    </a:lnTo>
                    <a:lnTo>
                      <a:pt x="5276" y="149"/>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1" name="Google Shape;1054;p27">
                <a:extLst>
                  <a:ext uri="{FF2B5EF4-FFF2-40B4-BE49-F238E27FC236}">
                    <a16:creationId xmlns:a16="http://schemas.microsoft.com/office/drawing/2014/main" id="{8E6AB97D-106A-50E7-2321-31F379B872A3}"/>
                  </a:ext>
                </a:extLst>
              </p:cNvPr>
              <p:cNvSpPr/>
              <p:nvPr/>
            </p:nvSpPr>
            <p:spPr>
              <a:xfrm>
                <a:off x="2058434" y="3835014"/>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2" name="Google Shape;1055;p27">
                <a:extLst>
                  <a:ext uri="{FF2B5EF4-FFF2-40B4-BE49-F238E27FC236}">
                    <a16:creationId xmlns:a16="http://schemas.microsoft.com/office/drawing/2014/main" id="{FFEAB94D-CD46-EB9C-A2A0-A85844D42776}"/>
                  </a:ext>
                </a:extLst>
              </p:cNvPr>
              <p:cNvSpPr/>
              <p:nvPr/>
            </p:nvSpPr>
            <p:spPr>
              <a:xfrm>
                <a:off x="2058434" y="3856747"/>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3" name="Google Shape;1056;p27">
                <a:extLst>
                  <a:ext uri="{FF2B5EF4-FFF2-40B4-BE49-F238E27FC236}">
                    <a16:creationId xmlns:a16="http://schemas.microsoft.com/office/drawing/2014/main" id="{4CE20048-8785-84F3-E724-75F918CAED97}"/>
                  </a:ext>
                </a:extLst>
              </p:cNvPr>
              <p:cNvSpPr/>
              <p:nvPr/>
            </p:nvSpPr>
            <p:spPr>
              <a:xfrm>
                <a:off x="2058434" y="3878481"/>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4" name="Google Shape;1057;p27">
                <a:extLst>
                  <a:ext uri="{FF2B5EF4-FFF2-40B4-BE49-F238E27FC236}">
                    <a16:creationId xmlns:a16="http://schemas.microsoft.com/office/drawing/2014/main" id="{0D63BE63-B8B8-15D2-3199-38B82B1B409B}"/>
                  </a:ext>
                </a:extLst>
              </p:cNvPr>
              <p:cNvSpPr/>
              <p:nvPr/>
            </p:nvSpPr>
            <p:spPr>
              <a:xfrm>
                <a:off x="2058434" y="3900215"/>
                <a:ext cx="96627" cy="3512"/>
              </a:xfrm>
              <a:custGeom>
                <a:avLst/>
                <a:gdLst/>
                <a:ahLst/>
                <a:cxnLst/>
                <a:rect l="l" t="t" r="r" b="b"/>
                <a:pathLst>
                  <a:path w="4132" h="149"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5" name="Google Shape;1058;p27">
                <a:extLst>
                  <a:ext uri="{FF2B5EF4-FFF2-40B4-BE49-F238E27FC236}">
                    <a16:creationId xmlns:a16="http://schemas.microsoft.com/office/drawing/2014/main" id="{AFFE9B49-21E2-D5BE-EBEC-D6D610F35468}"/>
                  </a:ext>
                </a:extLst>
              </p:cNvPr>
              <p:cNvSpPr/>
              <p:nvPr/>
            </p:nvSpPr>
            <p:spPr>
              <a:xfrm>
                <a:off x="2031682" y="3921949"/>
                <a:ext cx="123379" cy="3512"/>
              </a:xfrm>
              <a:custGeom>
                <a:avLst/>
                <a:gdLst/>
                <a:ahLst/>
                <a:cxnLst/>
                <a:rect l="l" t="t" r="r" b="b"/>
                <a:pathLst>
                  <a:path w="5276" h="149" extrusionOk="0">
                    <a:moveTo>
                      <a:pt x="1" y="1"/>
                    </a:moveTo>
                    <a:lnTo>
                      <a:pt x="1" y="148"/>
                    </a:lnTo>
                    <a:lnTo>
                      <a:pt x="5276" y="148"/>
                    </a:lnTo>
                    <a:lnTo>
                      <a:pt x="5276"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6" name="Google Shape;1059;p27">
                <a:extLst>
                  <a:ext uri="{FF2B5EF4-FFF2-40B4-BE49-F238E27FC236}">
                    <a16:creationId xmlns:a16="http://schemas.microsoft.com/office/drawing/2014/main" id="{BB42DECE-5993-4DE5-185D-85152BABF549}"/>
                  </a:ext>
                </a:extLst>
              </p:cNvPr>
              <p:cNvSpPr/>
              <p:nvPr/>
            </p:nvSpPr>
            <p:spPr>
              <a:xfrm>
                <a:off x="2058434" y="3943683"/>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7" name="Google Shape;1060;p27">
                <a:extLst>
                  <a:ext uri="{FF2B5EF4-FFF2-40B4-BE49-F238E27FC236}">
                    <a16:creationId xmlns:a16="http://schemas.microsoft.com/office/drawing/2014/main" id="{9BF13788-C9A4-59EC-7761-D710905DF55D}"/>
                  </a:ext>
                </a:extLst>
              </p:cNvPr>
              <p:cNvSpPr/>
              <p:nvPr/>
            </p:nvSpPr>
            <p:spPr>
              <a:xfrm>
                <a:off x="2058434" y="3965417"/>
                <a:ext cx="96627" cy="3512"/>
              </a:xfrm>
              <a:custGeom>
                <a:avLst/>
                <a:gdLst/>
                <a:ahLst/>
                <a:cxnLst/>
                <a:rect l="l" t="t" r="r" b="b"/>
                <a:pathLst>
                  <a:path w="4132" h="149" extrusionOk="0">
                    <a:moveTo>
                      <a:pt x="0" y="1"/>
                    </a:moveTo>
                    <a:lnTo>
                      <a:pt x="0" y="148"/>
                    </a:lnTo>
                    <a:lnTo>
                      <a:pt x="4132" y="148"/>
                    </a:lnTo>
                    <a:lnTo>
                      <a:pt x="4132" y="1"/>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8" name="Google Shape;1061;p27">
                <a:extLst>
                  <a:ext uri="{FF2B5EF4-FFF2-40B4-BE49-F238E27FC236}">
                    <a16:creationId xmlns:a16="http://schemas.microsoft.com/office/drawing/2014/main" id="{C116C1B6-49B8-1E79-4583-9CF11ED35E16}"/>
                  </a:ext>
                </a:extLst>
              </p:cNvPr>
              <p:cNvSpPr/>
              <p:nvPr/>
            </p:nvSpPr>
            <p:spPr>
              <a:xfrm>
                <a:off x="2058434" y="3987174"/>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9" name="Google Shape;1062;p27">
                <a:extLst>
                  <a:ext uri="{FF2B5EF4-FFF2-40B4-BE49-F238E27FC236}">
                    <a16:creationId xmlns:a16="http://schemas.microsoft.com/office/drawing/2014/main" id="{A656F0D4-A23F-91F4-9C58-4CCC1564B6C0}"/>
                  </a:ext>
                </a:extLst>
              </p:cNvPr>
              <p:cNvSpPr/>
              <p:nvPr/>
            </p:nvSpPr>
            <p:spPr>
              <a:xfrm>
                <a:off x="2058434" y="4008908"/>
                <a:ext cx="96627" cy="3489"/>
              </a:xfrm>
              <a:custGeom>
                <a:avLst/>
                <a:gdLst/>
                <a:ahLst/>
                <a:cxnLst/>
                <a:rect l="l" t="t" r="r" b="b"/>
                <a:pathLst>
                  <a:path w="4132" h="148" extrusionOk="0">
                    <a:moveTo>
                      <a:pt x="0" y="0"/>
                    </a:moveTo>
                    <a:lnTo>
                      <a:pt x="0" y="148"/>
                    </a:lnTo>
                    <a:lnTo>
                      <a:pt x="4132" y="148"/>
                    </a:lnTo>
                    <a:lnTo>
                      <a:pt x="4132"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spTree>
    <p:custDataLst>
      <p:tags r:id="rId1"/>
    </p:custDataLst>
    <p:extLst>
      <p:ext uri="{BB962C8B-B14F-4D97-AF65-F5344CB8AC3E}">
        <p14:creationId xmlns:p14="http://schemas.microsoft.com/office/powerpoint/2010/main" val="3415798010"/>
      </p:ext>
    </p:extLst>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4"/>
                                        </p:tgtEl>
                                        <p:attrNameLst>
                                          <p:attrName>style.visibility</p:attrName>
                                        </p:attrNameLst>
                                      </p:cBhvr>
                                      <p:to>
                                        <p:strVal val="visible"/>
                                      </p:to>
                                    </p:set>
                                    <p:animEffect transition="in" filter="fade">
                                      <p:cBhvr>
                                        <p:cTn id="7" dur="500"/>
                                        <p:tgtEl>
                                          <p:spTgt spid="2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7"/>
                                        </p:tgtEl>
                                        <p:attrNameLst>
                                          <p:attrName>style.visibility</p:attrName>
                                        </p:attrNameLst>
                                      </p:cBhvr>
                                      <p:to>
                                        <p:strVal val="visible"/>
                                      </p:to>
                                    </p:set>
                                    <p:animEffect transition="in" filter="fade">
                                      <p:cBhvr>
                                        <p:cTn id="12" dur="500"/>
                                        <p:tgtEl>
                                          <p:spTgt spid="27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8"/>
                                        </p:tgtEl>
                                        <p:attrNameLst>
                                          <p:attrName>style.visibility</p:attrName>
                                        </p:attrNameLst>
                                      </p:cBhvr>
                                      <p:to>
                                        <p:strVal val="visible"/>
                                      </p:to>
                                    </p:set>
                                    <p:animEffect transition="in" filter="fade">
                                      <p:cBhvr>
                                        <p:cTn id="17" dur="500"/>
                                        <p:tgtEl>
                                          <p:spTgt spid="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1"/>
          <p:cNvSpPr/>
          <p:nvPr/>
        </p:nvSpPr>
        <p:spPr>
          <a:xfrm>
            <a:off x="563139" y="3944372"/>
            <a:ext cx="2053240" cy="1165214"/>
          </a:xfrm>
          <a:custGeom>
            <a:avLst/>
            <a:gdLst/>
            <a:ahLst/>
            <a:cxnLst/>
            <a:rect l="l" t="t" r="r" b="b"/>
            <a:pathLst>
              <a:path w="4106480" h="2330427">
                <a:moveTo>
                  <a:pt x="0" y="0"/>
                </a:moveTo>
                <a:lnTo>
                  <a:pt x="4106480" y="0"/>
                </a:lnTo>
                <a:lnTo>
                  <a:pt x="4106480" y="2330427"/>
                </a:lnTo>
                <a:lnTo>
                  <a:pt x="0" y="233042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3" name="Group 12">
            <a:extLst>
              <a:ext uri="{FF2B5EF4-FFF2-40B4-BE49-F238E27FC236}">
                <a16:creationId xmlns:a16="http://schemas.microsoft.com/office/drawing/2014/main" id="{E166B48C-A147-5EF5-23D3-74C041D3CA40}"/>
              </a:ext>
            </a:extLst>
          </p:cNvPr>
          <p:cNvGrpSpPr/>
          <p:nvPr/>
        </p:nvGrpSpPr>
        <p:grpSpPr>
          <a:xfrm>
            <a:off x="478256" y="589942"/>
            <a:ext cx="7260296" cy="3513309"/>
            <a:chOff x="628650" y="429532"/>
            <a:chExt cx="7260296" cy="3513309"/>
          </a:xfrm>
        </p:grpSpPr>
        <p:grpSp>
          <p:nvGrpSpPr>
            <p:cNvPr id="5" name="Group 5"/>
            <p:cNvGrpSpPr/>
            <p:nvPr/>
          </p:nvGrpSpPr>
          <p:grpSpPr>
            <a:xfrm>
              <a:off x="628650" y="429532"/>
              <a:ext cx="7260296" cy="2802916"/>
              <a:chOff x="0" y="0"/>
              <a:chExt cx="3824353" cy="1476433"/>
            </a:xfrm>
          </p:grpSpPr>
          <p:sp>
            <p:nvSpPr>
              <p:cNvPr id="6" name="Freeform 6"/>
              <p:cNvSpPr/>
              <p:nvPr/>
            </p:nvSpPr>
            <p:spPr>
              <a:xfrm>
                <a:off x="0" y="0"/>
                <a:ext cx="3824353" cy="1476433"/>
              </a:xfrm>
              <a:custGeom>
                <a:avLst/>
                <a:gdLst/>
                <a:ahLst/>
                <a:cxnLst/>
                <a:rect l="l" t="t" r="r" b="b"/>
                <a:pathLst>
                  <a:path w="3824353" h="1476433">
                    <a:moveTo>
                      <a:pt x="41587" y="0"/>
                    </a:moveTo>
                    <a:lnTo>
                      <a:pt x="3782766" y="0"/>
                    </a:lnTo>
                    <a:cubicBezTo>
                      <a:pt x="3793796" y="0"/>
                      <a:pt x="3804374" y="4381"/>
                      <a:pt x="3812173" y="12181"/>
                    </a:cubicBezTo>
                    <a:cubicBezTo>
                      <a:pt x="3819972" y="19980"/>
                      <a:pt x="3824353" y="30558"/>
                      <a:pt x="3824353" y="41587"/>
                    </a:cubicBezTo>
                    <a:lnTo>
                      <a:pt x="3824353" y="1434846"/>
                    </a:lnTo>
                    <a:cubicBezTo>
                      <a:pt x="3824353" y="1445876"/>
                      <a:pt x="3819972" y="1456454"/>
                      <a:pt x="3812173" y="1464253"/>
                    </a:cubicBezTo>
                    <a:cubicBezTo>
                      <a:pt x="3804374" y="1472052"/>
                      <a:pt x="3793796" y="1476433"/>
                      <a:pt x="3782766" y="1476433"/>
                    </a:cubicBezTo>
                    <a:lnTo>
                      <a:pt x="41587" y="1476433"/>
                    </a:lnTo>
                    <a:cubicBezTo>
                      <a:pt x="18619" y="1476433"/>
                      <a:pt x="0" y="1457814"/>
                      <a:pt x="0" y="1434846"/>
                    </a:cubicBezTo>
                    <a:lnTo>
                      <a:pt x="0" y="41587"/>
                    </a:lnTo>
                    <a:cubicBezTo>
                      <a:pt x="0" y="30558"/>
                      <a:pt x="4381" y="19980"/>
                      <a:pt x="12181" y="12181"/>
                    </a:cubicBezTo>
                    <a:cubicBezTo>
                      <a:pt x="19980" y="4381"/>
                      <a:pt x="30558" y="0"/>
                      <a:pt x="41587" y="0"/>
                    </a:cubicBezTo>
                    <a:close/>
                  </a:path>
                </a:pathLst>
              </a:custGeom>
              <a:solidFill>
                <a:schemeClr val="bg1">
                  <a:lumMod val="90000"/>
                </a:schemeClr>
              </a:solidFill>
            </p:spPr>
            <p:txBody>
              <a:bodyPr/>
              <a:lstStyle/>
              <a:p>
                <a:endParaRPr lang="en-US"/>
              </a:p>
            </p:txBody>
          </p:sp>
          <p:sp>
            <p:nvSpPr>
              <p:cNvPr id="7" name="TextBox 7"/>
              <p:cNvSpPr txBox="1"/>
              <p:nvPr/>
            </p:nvSpPr>
            <p:spPr>
              <a:xfrm>
                <a:off x="0" y="0"/>
                <a:ext cx="3824353" cy="1476433"/>
              </a:xfrm>
              <a:prstGeom prst="rect">
                <a:avLst/>
              </a:prstGeom>
            </p:spPr>
            <p:txBody>
              <a:bodyPr lIns="25400" tIns="25400" rIns="25400" bIns="25400" rtlCol="0" anchor="ctr"/>
              <a:lstStyle/>
              <a:p>
                <a:pPr marL="0" marR="0" lvl="0" indent="0" algn="ctr" defTabSz="457200" rtl="0" eaLnBrk="1" fontAlgn="auto" latinLnBrk="0" hangingPunct="1">
                  <a:lnSpc>
                    <a:spcPts val="1347"/>
                  </a:lnSpc>
                  <a:spcBef>
                    <a:spcPts val="0"/>
                  </a:spcBef>
                  <a:spcAft>
                    <a:spcPts val="0"/>
                  </a:spcAft>
                  <a:buClrTx/>
                  <a:buSzTx/>
                  <a:buFontTx/>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8" name="Freeform 8"/>
            <p:cNvSpPr/>
            <p:nvPr/>
          </p:nvSpPr>
          <p:spPr>
            <a:xfrm flipH="1">
              <a:off x="1459680" y="1442711"/>
              <a:ext cx="5291279" cy="2500130"/>
            </a:xfrm>
            <a:custGeom>
              <a:avLst/>
              <a:gdLst/>
              <a:ahLst/>
              <a:cxnLst/>
              <a:rect l="l" t="t" r="r" b="b"/>
              <a:pathLst>
                <a:path w="10582558" h="5000259">
                  <a:moveTo>
                    <a:pt x="10582558" y="0"/>
                  </a:moveTo>
                  <a:lnTo>
                    <a:pt x="0" y="0"/>
                  </a:lnTo>
                  <a:lnTo>
                    <a:pt x="0" y="5000258"/>
                  </a:lnTo>
                  <a:lnTo>
                    <a:pt x="10582558" y="5000258"/>
                  </a:lnTo>
                  <a:lnTo>
                    <a:pt x="10582558" y="0"/>
                  </a:lnTo>
                  <a:close/>
                </a:path>
              </a:pathLst>
            </a:custGeom>
            <a:blipFill>
              <a:blip r:embed="rId6">
                <a:extLst>
                  <a:ext uri="{96DAC541-7B7A-43D3-8B79-37D633B846F1}">
                    <asvg:svgBlip xmlns:asvg="http://schemas.microsoft.com/office/drawing/2016/SVG/main" r:embed="rId7"/>
                  </a:ext>
                </a:extLst>
              </a:blip>
              <a:stretch>
                <a:fillRect l="-69519" t="-69519"/>
              </a:stretch>
            </a:blipFill>
          </p:spPr>
          <p:txBody>
            <a:bodyPr/>
            <a:lstStyle/>
            <a:p>
              <a:endParaRPr lang="en-US"/>
            </a:p>
          </p:txBody>
        </p:sp>
        <p:sp>
          <p:nvSpPr>
            <p:cNvPr id="12" name="TextBox 11">
              <a:extLst>
                <a:ext uri="{FF2B5EF4-FFF2-40B4-BE49-F238E27FC236}">
                  <a16:creationId xmlns:a16="http://schemas.microsoft.com/office/drawing/2014/main" id="{A2889C6F-906A-A160-627A-77769C5F5C2A}"/>
                </a:ext>
              </a:extLst>
            </p:cNvPr>
            <p:cNvSpPr txBox="1"/>
            <p:nvPr/>
          </p:nvSpPr>
          <p:spPr>
            <a:xfrm>
              <a:off x="713533" y="694600"/>
              <a:ext cx="6783572" cy="1998176"/>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a:noFill/>
                  </a:ln>
                  <a:solidFill>
                    <a:srgbClr val="000000"/>
                  </a:solidFill>
                  <a:effectLst/>
                  <a:uLnTx/>
                  <a:uFillTx/>
                  <a:latin typeface="Arial"/>
                  <a:cs typeface="Arial"/>
                  <a:sym typeface="Arial"/>
                </a:rPr>
                <a:t>BÀI HỌC KẾT THÚC</a:t>
              </a: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lang="en-US" sz="4400" b="1" dirty="0"/>
                <a:t>TẠM BIỆT CÁC EM</a:t>
              </a:r>
              <a:r>
                <a:rPr kumimoji="0" lang="en-US" sz="4400" b="1" i="0" u="none" strike="noStrike" kern="0" cap="none" spc="0" normalizeH="0" baseline="0" noProof="0" dirty="0">
                  <a:ln>
                    <a:noFill/>
                  </a:ln>
                  <a:solidFill>
                    <a:srgbClr val="000000"/>
                  </a:solidFill>
                  <a:effectLst/>
                  <a:uLnTx/>
                  <a:uFillTx/>
                  <a:latin typeface="Arial"/>
                  <a:cs typeface="Arial"/>
                  <a:sym typeface="Arial"/>
                </a:rPr>
                <a:t>!</a:t>
              </a:r>
            </a:p>
          </p:txBody>
        </p:sp>
      </p:grpSp>
      <p:pic>
        <p:nvPicPr>
          <p:cNvPr id="10" name="Picture 9">
            <a:extLst>
              <a:ext uri="{FF2B5EF4-FFF2-40B4-BE49-F238E27FC236}">
                <a16:creationId xmlns:a16="http://schemas.microsoft.com/office/drawing/2014/main" id="{1F8B8C79-4510-6EB5-FBD7-6ACA439D9D33}"/>
              </a:ext>
            </a:extLst>
          </p:cNvPr>
          <p:cNvPicPr>
            <a:picLocks noChangeAspect="1"/>
          </p:cNvPicPr>
          <p:nvPr/>
        </p:nvPicPr>
        <p:blipFill>
          <a:blip r:embed="rId8"/>
          <a:stretch>
            <a:fillRect/>
          </a:stretch>
        </p:blipFill>
        <p:spPr>
          <a:xfrm>
            <a:off x="6188149" y="2740340"/>
            <a:ext cx="2711302" cy="2408064"/>
          </a:xfrm>
          <a:prstGeom prst="rect">
            <a:avLst/>
          </a:prstGeom>
          <a:noFill/>
        </p:spPr>
      </p:pic>
    </p:spTree>
    <p:custDataLst>
      <p:tags r:id="rId1"/>
    </p:custDataLst>
    <p:extLst>
      <p:ext uri="{BB962C8B-B14F-4D97-AF65-F5344CB8AC3E}">
        <p14:creationId xmlns:p14="http://schemas.microsoft.com/office/powerpoint/2010/main" val="527452637"/>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1ED"/>
        </a:solidFill>
        <a:effectLst/>
      </p:bgPr>
    </p:bg>
    <p:spTree>
      <p:nvGrpSpPr>
        <p:cNvPr id="1" name=""/>
        <p:cNvGrpSpPr/>
        <p:nvPr/>
      </p:nvGrpSpPr>
      <p:grpSpPr>
        <a:xfrm>
          <a:off x="0" y="0"/>
          <a:ext cx="0" cy="0"/>
          <a:chOff x="0" y="0"/>
          <a:chExt cx="0" cy="0"/>
        </a:xfrm>
      </p:grpSpPr>
      <p:grpSp>
        <p:nvGrpSpPr>
          <p:cNvPr id="248" name="Group 247">
            <a:extLst>
              <a:ext uri="{FF2B5EF4-FFF2-40B4-BE49-F238E27FC236}">
                <a16:creationId xmlns:a16="http://schemas.microsoft.com/office/drawing/2014/main" id="{2B45867B-62A6-E6AE-73F1-0D24E2BEA65F}"/>
              </a:ext>
            </a:extLst>
          </p:cNvPr>
          <p:cNvGrpSpPr/>
          <p:nvPr/>
        </p:nvGrpSpPr>
        <p:grpSpPr>
          <a:xfrm>
            <a:off x="457200" y="2087278"/>
            <a:ext cx="8229600" cy="744000"/>
            <a:chOff x="457200" y="2169317"/>
            <a:chExt cx="8229600" cy="744000"/>
          </a:xfrm>
        </p:grpSpPr>
        <p:sp>
          <p:nvSpPr>
            <p:cNvPr id="23" name="Google Shape;570;p26">
              <a:extLst>
                <a:ext uri="{FF2B5EF4-FFF2-40B4-BE49-F238E27FC236}">
                  <a16:creationId xmlns:a16="http://schemas.microsoft.com/office/drawing/2014/main" id="{2DEA7450-B56B-3FCF-F030-83D4F6335EF1}"/>
                </a:ext>
              </a:extLst>
            </p:cNvPr>
            <p:cNvSpPr/>
            <p:nvPr/>
          </p:nvSpPr>
          <p:spPr>
            <a:xfrm>
              <a:off x="457200" y="2169317"/>
              <a:ext cx="8229600" cy="744000"/>
            </a:xfrm>
            <a:prstGeom prst="chevron">
              <a:avLst>
                <a:gd name="adj" fmla="val 50000"/>
              </a:avLst>
            </a:prstGeom>
            <a:solidFill>
              <a:srgbClr val="F8961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cxnSp>
          <p:nvCxnSpPr>
            <p:cNvPr id="27" name="Google Shape;574;p26">
              <a:extLst>
                <a:ext uri="{FF2B5EF4-FFF2-40B4-BE49-F238E27FC236}">
                  <a16:creationId xmlns:a16="http://schemas.microsoft.com/office/drawing/2014/main" id="{6604921B-92A1-94A7-6FAF-C87259E70796}"/>
                </a:ext>
              </a:extLst>
            </p:cNvPr>
            <p:cNvCxnSpPr/>
            <p:nvPr/>
          </p:nvCxnSpPr>
          <p:spPr>
            <a:xfrm>
              <a:off x="3584003" y="2245067"/>
              <a:ext cx="0" cy="592500"/>
            </a:xfrm>
            <a:prstGeom prst="straightConnector1">
              <a:avLst/>
            </a:prstGeom>
            <a:noFill/>
            <a:ln w="28575" cap="flat" cmpd="sng">
              <a:solidFill>
                <a:srgbClr val="FFFFFF"/>
              </a:solidFill>
              <a:prstDash val="solid"/>
              <a:round/>
              <a:headEnd type="none" w="med" len="med"/>
              <a:tailEnd type="none" w="med" len="med"/>
            </a:ln>
          </p:spPr>
        </p:cxnSp>
        <p:sp>
          <p:nvSpPr>
            <p:cNvPr id="28" name="Google Shape;575;p26">
              <a:extLst>
                <a:ext uri="{FF2B5EF4-FFF2-40B4-BE49-F238E27FC236}">
                  <a16:creationId xmlns:a16="http://schemas.microsoft.com/office/drawing/2014/main" id="{73813AE7-0508-E9A9-DF3E-0A8D93C5E7FC}"/>
                </a:ext>
              </a:extLst>
            </p:cNvPr>
            <p:cNvSpPr txBox="1"/>
            <p:nvPr/>
          </p:nvSpPr>
          <p:spPr>
            <a:xfrm>
              <a:off x="2315075" y="2280767"/>
              <a:ext cx="1045200" cy="521100"/>
            </a:xfrm>
            <a:prstGeom prst="rect">
              <a:avLst/>
            </a:prstGeom>
            <a:noFill/>
            <a:ln>
              <a:noFill/>
            </a:ln>
          </p:spPr>
          <p:txBody>
            <a:bodyPr spcFirstLastPara="1" wrap="square" lIns="91425" tIns="91425" rIns="91425" bIns="91425" anchor="ctr" anchorCtr="0">
              <a:noAutofit/>
            </a:bodyPr>
            <a:lstStyle/>
            <a:p>
              <a:pPr algn="ctr"/>
              <a:r>
                <a:rPr lang="en" sz="3200" b="1" dirty="0">
                  <a:solidFill>
                    <a:srgbClr val="FFFFFF"/>
                  </a:solidFill>
                  <a:latin typeface="Arial" panose="020B0604020202020204" pitchFamily="34" charset="0"/>
                  <a:ea typeface="Fira Sans Extra Condensed"/>
                  <a:cs typeface="Arial" panose="020B0604020202020204" pitchFamily="34" charset="0"/>
                  <a:sym typeface="Fira Sans Extra Condensed ExtraBold"/>
                </a:rPr>
                <a:t>I</a:t>
              </a:r>
              <a:endParaRPr sz="3200" b="1" dirty="0">
                <a:solidFill>
                  <a:srgbClr val="FFFFFF"/>
                </a:solidFill>
                <a:latin typeface="Arial" panose="020B0604020202020204" pitchFamily="34" charset="0"/>
                <a:ea typeface="Fira Sans Extra Condensed"/>
                <a:cs typeface="Arial" panose="020B0604020202020204" pitchFamily="34" charset="0"/>
                <a:sym typeface="Fira Sans Extra Condensed"/>
              </a:endParaRPr>
            </a:p>
          </p:txBody>
        </p:sp>
        <p:sp>
          <p:nvSpPr>
            <p:cNvPr id="35" name="Google Shape;583;p26">
              <a:extLst>
                <a:ext uri="{FF2B5EF4-FFF2-40B4-BE49-F238E27FC236}">
                  <a16:creationId xmlns:a16="http://schemas.microsoft.com/office/drawing/2014/main" id="{CC32C2EF-0D45-0D46-2137-555E6EEE4CCE}"/>
                </a:ext>
              </a:extLst>
            </p:cNvPr>
            <p:cNvSpPr/>
            <p:nvPr/>
          </p:nvSpPr>
          <p:spPr>
            <a:xfrm>
              <a:off x="2642975" y="2549325"/>
              <a:ext cx="23625" cy="26650"/>
            </a:xfrm>
            <a:custGeom>
              <a:avLst/>
              <a:gdLst/>
              <a:ahLst/>
              <a:cxnLst/>
              <a:rect l="l" t="t" r="r" b="b"/>
              <a:pathLst>
                <a:path w="945" h="1066" extrusionOk="0">
                  <a:moveTo>
                    <a:pt x="262" y="1"/>
                  </a:moveTo>
                  <a:cubicBezTo>
                    <a:pt x="141" y="342"/>
                    <a:pt x="61" y="704"/>
                    <a:pt x="0" y="1066"/>
                  </a:cubicBezTo>
                  <a:lnTo>
                    <a:pt x="945" y="503"/>
                  </a:lnTo>
                  <a:lnTo>
                    <a:pt x="262" y="1"/>
                  </a:lnTo>
                  <a:close/>
                </a:path>
              </a:pathLst>
            </a:custGeom>
            <a:solidFill>
              <a:srgbClr val="DDDCD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5" name="TextBox 244">
              <a:extLst>
                <a:ext uri="{FF2B5EF4-FFF2-40B4-BE49-F238E27FC236}">
                  <a16:creationId xmlns:a16="http://schemas.microsoft.com/office/drawing/2014/main" id="{ED59567E-0982-56FC-14C0-66A1417BADDB}"/>
                </a:ext>
              </a:extLst>
            </p:cNvPr>
            <p:cNvSpPr txBox="1"/>
            <p:nvPr/>
          </p:nvSpPr>
          <p:spPr>
            <a:xfrm>
              <a:off x="3923414" y="2301981"/>
              <a:ext cx="4369980" cy="461665"/>
            </a:xfrm>
            <a:prstGeom prst="rect">
              <a:avLst/>
            </a:prstGeom>
            <a:noFill/>
          </p:spPr>
          <p:txBody>
            <a:bodyPr wrap="square" rtlCol="0">
              <a:spAutoFit/>
            </a:bodyPr>
            <a:lstStyle/>
            <a:p>
              <a:r>
                <a:rPr lang="en-US" sz="2400" b="1" dirty="0" err="1">
                  <a:solidFill>
                    <a:schemeClr val="accent4"/>
                  </a:solidFill>
                </a:rPr>
                <a:t>Khái</a:t>
              </a:r>
              <a:r>
                <a:rPr lang="en-US" sz="2400" b="1" dirty="0">
                  <a:solidFill>
                    <a:schemeClr val="accent4"/>
                  </a:solidFill>
                </a:rPr>
                <a:t> </a:t>
              </a:r>
              <a:r>
                <a:rPr lang="en-US" sz="2400" b="1" dirty="0" err="1">
                  <a:solidFill>
                    <a:schemeClr val="accent4"/>
                  </a:solidFill>
                </a:rPr>
                <a:t>niệm</a:t>
              </a:r>
              <a:r>
                <a:rPr lang="en-US" sz="2400" b="1" dirty="0">
                  <a:solidFill>
                    <a:schemeClr val="accent4"/>
                  </a:solidFill>
                </a:rPr>
                <a:t> </a:t>
              </a:r>
              <a:r>
                <a:rPr lang="en-US" sz="2400" b="1" dirty="0" err="1">
                  <a:solidFill>
                    <a:schemeClr val="accent4"/>
                  </a:solidFill>
                </a:rPr>
                <a:t>nhiệt</a:t>
              </a:r>
              <a:r>
                <a:rPr lang="en-US" sz="2400" b="1" dirty="0">
                  <a:solidFill>
                    <a:schemeClr val="accent4"/>
                  </a:solidFill>
                </a:rPr>
                <a:t> </a:t>
              </a:r>
              <a:r>
                <a:rPr lang="en-US" sz="2400" b="1" dirty="0" err="1">
                  <a:solidFill>
                    <a:schemeClr val="accent4"/>
                  </a:solidFill>
                </a:rPr>
                <a:t>độ</a:t>
              </a:r>
              <a:endParaRPr lang="en-US" sz="2400" b="1" dirty="0">
                <a:solidFill>
                  <a:schemeClr val="accent4"/>
                </a:solidFill>
              </a:endParaRPr>
            </a:p>
          </p:txBody>
        </p:sp>
      </p:grpSp>
      <p:grpSp>
        <p:nvGrpSpPr>
          <p:cNvPr id="247" name="Group 246">
            <a:extLst>
              <a:ext uri="{FF2B5EF4-FFF2-40B4-BE49-F238E27FC236}">
                <a16:creationId xmlns:a16="http://schemas.microsoft.com/office/drawing/2014/main" id="{9C742632-48D5-1ECA-8288-3D5C864E0DD3}"/>
              </a:ext>
            </a:extLst>
          </p:cNvPr>
          <p:cNvGrpSpPr/>
          <p:nvPr/>
        </p:nvGrpSpPr>
        <p:grpSpPr>
          <a:xfrm>
            <a:off x="457200" y="3614792"/>
            <a:ext cx="8229600" cy="744000"/>
            <a:chOff x="457200" y="3835500"/>
            <a:chExt cx="8229600" cy="744000"/>
          </a:xfrm>
        </p:grpSpPr>
        <p:sp>
          <p:nvSpPr>
            <p:cNvPr id="29" name="Google Shape;576;p26">
              <a:extLst>
                <a:ext uri="{FF2B5EF4-FFF2-40B4-BE49-F238E27FC236}">
                  <a16:creationId xmlns:a16="http://schemas.microsoft.com/office/drawing/2014/main" id="{B041B4B4-4401-804D-D471-45E1CD2F2B66}"/>
                </a:ext>
              </a:extLst>
            </p:cNvPr>
            <p:cNvSpPr/>
            <p:nvPr/>
          </p:nvSpPr>
          <p:spPr>
            <a:xfrm>
              <a:off x="457200" y="3835500"/>
              <a:ext cx="8229600" cy="744000"/>
            </a:xfrm>
            <a:prstGeom prst="chevron">
              <a:avLst>
                <a:gd name="adj" fmla="val 50000"/>
              </a:avLst>
            </a:prstGeom>
            <a:solidFill>
              <a:srgbClr val="90BE6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cxnSp>
          <p:nvCxnSpPr>
            <p:cNvPr id="33" name="Google Shape;580;p26">
              <a:extLst>
                <a:ext uri="{FF2B5EF4-FFF2-40B4-BE49-F238E27FC236}">
                  <a16:creationId xmlns:a16="http://schemas.microsoft.com/office/drawing/2014/main" id="{1AA360A6-DA2A-A39D-9382-CA647CDD9199}"/>
                </a:ext>
              </a:extLst>
            </p:cNvPr>
            <p:cNvCxnSpPr/>
            <p:nvPr/>
          </p:nvCxnSpPr>
          <p:spPr>
            <a:xfrm>
              <a:off x="3584003" y="3911250"/>
              <a:ext cx="0" cy="592500"/>
            </a:xfrm>
            <a:prstGeom prst="straightConnector1">
              <a:avLst/>
            </a:prstGeom>
            <a:noFill/>
            <a:ln w="28575" cap="flat" cmpd="sng">
              <a:solidFill>
                <a:srgbClr val="FFFFFF"/>
              </a:solidFill>
              <a:prstDash val="solid"/>
              <a:round/>
              <a:headEnd type="none" w="med" len="med"/>
              <a:tailEnd type="none" w="med" len="med"/>
            </a:ln>
          </p:spPr>
        </p:cxnSp>
        <p:sp>
          <p:nvSpPr>
            <p:cNvPr id="34" name="Google Shape;581;p26">
              <a:extLst>
                <a:ext uri="{FF2B5EF4-FFF2-40B4-BE49-F238E27FC236}">
                  <a16:creationId xmlns:a16="http://schemas.microsoft.com/office/drawing/2014/main" id="{A2D1CF22-6502-E9D2-FFA6-52190B061360}"/>
                </a:ext>
              </a:extLst>
            </p:cNvPr>
            <p:cNvSpPr txBox="1"/>
            <p:nvPr/>
          </p:nvSpPr>
          <p:spPr>
            <a:xfrm>
              <a:off x="2315075" y="3946950"/>
              <a:ext cx="1045200" cy="521100"/>
            </a:xfrm>
            <a:prstGeom prst="rect">
              <a:avLst/>
            </a:prstGeom>
            <a:noFill/>
            <a:ln>
              <a:noFill/>
            </a:ln>
          </p:spPr>
          <p:txBody>
            <a:bodyPr spcFirstLastPara="1" wrap="square" lIns="91425" tIns="91425" rIns="91425" bIns="91425" anchor="ctr" anchorCtr="0">
              <a:noAutofit/>
            </a:bodyPr>
            <a:lstStyle/>
            <a:p>
              <a:pPr algn="ctr"/>
              <a:r>
                <a:rPr lang="en" sz="3200" b="1" dirty="0">
                  <a:solidFill>
                    <a:srgbClr val="FFFFFF"/>
                  </a:solidFill>
                  <a:latin typeface="Arial" panose="020B0604020202020204" pitchFamily="34" charset="0"/>
                  <a:ea typeface="Fira Sans Extra Condensed"/>
                  <a:cs typeface="Arial" panose="020B0604020202020204" pitchFamily="34" charset="0"/>
                  <a:sym typeface="Fira Sans Extra Condensed ExtraBold"/>
                </a:rPr>
                <a:t>II</a:t>
              </a:r>
              <a:endParaRPr sz="3200" b="1" dirty="0">
                <a:solidFill>
                  <a:srgbClr val="FFFFFF"/>
                </a:solidFill>
                <a:latin typeface="Arial" panose="020B0604020202020204" pitchFamily="34" charset="0"/>
                <a:ea typeface="Fira Sans Extra Condensed"/>
                <a:cs typeface="Arial" panose="020B0604020202020204" pitchFamily="34" charset="0"/>
                <a:sym typeface="Fira Sans Extra Condensed"/>
              </a:endParaRPr>
            </a:p>
          </p:txBody>
        </p:sp>
        <p:sp>
          <p:nvSpPr>
            <p:cNvPr id="246" name="TextBox 245">
              <a:extLst>
                <a:ext uri="{FF2B5EF4-FFF2-40B4-BE49-F238E27FC236}">
                  <a16:creationId xmlns:a16="http://schemas.microsoft.com/office/drawing/2014/main" id="{8799997F-9986-9A3C-BC22-3E900D62A390}"/>
                </a:ext>
              </a:extLst>
            </p:cNvPr>
            <p:cNvSpPr txBox="1"/>
            <p:nvPr/>
          </p:nvSpPr>
          <p:spPr>
            <a:xfrm>
              <a:off x="3923413" y="3976667"/>
              <a:ext cx="4500581" cy="461665"/>
            </a:xfrm>
            <a:prstGeom prst="rect">
              <a:avLst/>
            </a:prstGeom>
            <a:noFill/>
          </p:spPr>
          <p:txBody>
            <a:bodyPr wrap="square" rtlCol="0">
              <a:spAutoFit/>
            </a:bodyPr>
            <a:lstStyle/>
            <a:p>
              <a:r>
                <a:rPr lang="en-US" sz="2400" b="1" dirty="0" err="1">
                  <a:solidFill>
                    <a:schemeClr val="accent4"/>
                  </a:solidFill>
                </a:rPr>
                <a:t>Các</a:t>
              </a:r>
              <a:r>
                <a:rPr lang="en-US" sz="2400" b="1" dirty="0">
                  <a:solidFill>
                    <a:schemeClr val="accent4"/>
                  </a:solidFill>
                </a:rPr>
                <a:t> thang </a:t>
              </a:r>
              <a:r>
                <a:rPr lang="en-US" sz="2400" b="1" dirty="0" err="1">
                  <a:solidFill>
                    <a:schemeClr val="accent4"/>
                  </a:solidFill>
                </a:rPr>
                <a:t>nhiệt</a:t>
              </a:r>
              <a:r>
                <a:rPr lang="en-US" sz="2400" b="1" dirty="0">
                  <a:solidFill>
                    <a:schemeClr val="accent4"/>
                  </a:solidFill>
                </a:rPr>
                <a:t> </a:t>
              </a:r>
              <a:r>
                <a:rPr lang="en-US" sz="2400" b="1" dirty="0" err="1">
                  <a:solidFill>
                    <a:schemeClr val="accent4"/>
                  </a:solidFill>
                </a:rPr>
                <a:t>độ</a:t>
              </a:r>
              <a:r>
                <a:rPr lang="en-US" sz="2400" b="1" dirty="0">
                  <a:solidFill>
                    <a:schemeClr val="accent4"/>
                  </a:solidFill>
                </a:rPr>
                <a:t> - </a:t>
              </a:r>
              <a:r>
                <a:rPr lang="en-US" sz="2400" b="1" dirty="0" err="1">
                  <a:solidFill>
                    <a:schemeClr val="accent4"/>
                  </a:solidFill>
                </a:rPr>
                <a:t>Nhiệt</a:t>
              </a:r>
              <a:r>
                <a:rPr lang="en-US" sz="2400" b="1" dirty="0">
                  <a:solidFill>
                    <a:schemeClr val="accent4"/>
                  </a:solidFill>
                </a:rPr>
                <a:t> </a:t>
              </a:r>
              <a:r>
                <a:rPr lang="en-US" sz="2400" b="1" dirty="0" err="1">
                  <a:solidFill>
                    <a:schemeClr val="accent4"/>
                  </a:solidFill>
                </a:rPr>
                <a:t>kế</a:t>
              </a:r>
              <a:endParaRPr lang="en-US" sz="2400" b="1" dirty="0">
                <a:solidFill>
                  <a:schemeClr val="accent4"/>
                </a:solidFill>
              </a:endParaRPr>
            </a:p>
          </p:txBody>
        </p:sp>
      </p:grpSp>
      <p:sp>
        <p:nvSpPr>
          <p:cNvPr id="2" name="Title 1">
            <a:extLst>
              <a:ext uri="{FF2B5EF4-FFF2-40B4-BE49-F238E27FC236}">
                <a16:creationId xmlns:a16="http://schemas.microsoft.com/office/drawing/2014/main" id="{192C43F2-230C-A39A-A838-F3ED288489D3}"/>
              </a:ext>
            </a:extLst>
          </p:cNvPr>
          <p:cNvSpPr>
            <a:spLocks noGrp="1"/>
          </p:cNvSpPr>
          <p:nvPr>
            <p:ph type="title"/>
          </p:nvPr>
        </p:nvSpPr>
        <p:spPr/>
        <p:txBody>
          <a:bodyPr/>
          <a:lstStyle/>
          <a:p>
            <a:pPr algn="ctr"/>
            <a:r>
              <a:rPr lang="en-US" sz="3200" b="1" dirty="0">
                <a:latin typeface="Arial" panose="020B0604020202020204" pitchFamily="34" charset="0"/>
                <a:cs typeface="Arial" panose="020B0604020202020204" pitchFamily="34" charset="0"/>
              </a:rPr>
              <a:t>NỘI DUNG BÀI HỌC</a:t>
            </a:r>
          </a:p>
        </p:txBody>
      </p:sp>
      <p:grpSp>
        <p:nvGrpSpPr>
          <p:cNvPr id="36" name="Google Shape;584;p26">
            <a:extLst>
              <a:ext uri="{FF2B5EF4-FFF2-40B4-BE49-F238E27FC236}">
                <a16:creationId xmlns:a16="http://schemas.microsoft.com/office/drawing/2014/main" id="{42B5D13D-7423-94A6-A981-529F9E43DE9D}"/>
              </a:ext>
            </a:extLst>
          </p:cNvPr>
          <p:cNvGrpSpPr/>
          <p:nvPr/>
        </p:nvGrpSpPr>
        <p:grpSpPr>
          <a:xfrm>
            <a:off x="1379516" y="413707"/>
            <a:ext cx="561256" cy="4318110"/>
            <a:chOff x="1341903" y="413707"/>
            <a:chExt cx="561256" cy="4318110"/>
          </a:xfrm>
        </p:grpSpPr>
        <p:sp>
          <p:nvSpPr>
            <p:cNvPr id="37" name="Google Shape;585;p26">
              <a:extLst>
                <a:ext uri="{FF2B5EF4-FFF2-40B4-BE49-F238E27FC236}">
                  <a16:creationId xmlns:a16="http://schemas.microsoft.com/office/drawing/2014/main" id="{824D59D8-344F-C8AA-32D8-6FFD78F66C11}"/>
                </a:ext>
              </a:extLst>
            </p:cNvPr>
            <p:cNvSpPr/>
            <p:nvPr/>
          </p:nvSpPr>
          <p:spPr>
            <a:xfrm>
              <a:off x="1341903" y="1035113"/>
              <a:ext cx="561256" cy="3696704"/>
            </a:xfrm>
            <a:custGeom>
              <a:avLst/>
              <a:gdLst/>
              <a:ahLst/>
              <a:cxnLst/>
              <a:rect l="l" t="t" r="r" b="b"/>
              <a:pathLst>
                <a:path w="18923" h="124636" extrusionOk="0">
                  <a:moveTo>
                    <a:pt x="6307" y="0"/>
                  </a:moveTo>
                  <a:cubicBezTo>
                    <a:pt x="6160" y="3615"/>
                    <a:pt x="5053" y="7119"/>
                    <a:pt x="3062" y="10144"/>
                  </a:cubicBezTo>
                  <a:cubicBezTo>
                    <a:pt x="1734" y="12025"/>
                    <a:pt x="0" y="11066"/>
                    <a:pt x="0" y="14607"/>
                  </a:cubicBezTo>
                  <a:lnTo>
                    <a:pt x="0" y="119103"/>
                  </a:lnTo>
                  <a:cubicBezTo>
                    <a:pt x="0" y="122127"/>
                    <a:pt x="2471" y="124635"/>
                    <a:pt x="5533" y="124635"/>
                  </a:cubicBezTo>
                  <a:lnTo>
                    <a:pt x="13389" y="124635"/>
                  </a:lnTo>
                  <a:cubicBezTo>
                    <a:pt x="16451" y="124635"/>
                    <a:pt x="18922" y="122127"/>
                    <a:pt x="18922" y="119103"/>
                  </a:cubicBezTo>
                  <a:lnTo>
                    <a:pt x="18922" y="14607"/>
                  </a:lnTo>
                  <a:cubicBezTo>
                    <a:pt x="18922" y="11066"/>
                    <a:pt x="17152" y="12062"/>
                    <a:pt x="15861" y="10144"/>
                  </a:cubicBezTo>
                  <a:cubicBezTo>
                    <a:pt x="12246" y="4795"/>
                    <a:pt x="12615" y="0"/>
                    <a:pt x="12615" y="0"/>
                  </a:cubicBezTo>
                  <a:close/>
                </a:path>
              </a:pathLst>
            </a:custGeom>
            <a:solidFill>
              <a:schemeClr val="tx1">
                <a:lumMod val="40000"/>
                <a:lumOff val="6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Google Shape;586;p26">
              <a:extLst>
                <a:ext uri="{FF2B5EF4-FFF2-40B4-BE49-F238E27FC236}">
                  <a16:creationId xmlns:a16="http://schemas.microsoft.com/office/drawing/2014/main" id="{CDCCEFEF-C054-864D-52FE-90A289EE366F}"/>
                </a:ext>
              </a:extLst>
            </p:cNvPr>
            <p:cNvSpPr/>
            <p:nvPr/>
          </p:nvSpPr>
          <p:spPr>
            <a:xfrm>
              <a:off x="1447997" y="1485856"/>
              <a:ext cx="349039" cy="2803967"/>
            </a:xfrm>
            <a:custGeom>
              <a:avLst/>
              <a:gdLst/>
              <a:ahLst/>
              <a:cxnLst/>
              <a:rect l="l" t="t" r="r" b="b"/>
              <a:pathLst>
                <a:path w="11768" h="94537" extrusionOk="0">
                  <a:moveTo>
                    <a:pt x="1" y="0"/>
                  </a:moveTo>
                  <a:lnTo>
                    <a:pt x="1" y="94537"/>
                  </a:lnTo>
                  <a:lnTo>
                    <a:pt x="11767" y="94537"/>
                  </a:lnTo>
                  <a:lnTo>
                    <a:pt x="11767" y="0"/>
                  </a:lnTo>
                  <a:close/>
                </a:path>
              </a:pathLst>
            </a:custGeom>
            <a:solidFill>
              <a:srgbClr val="D9D9D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Google Shape;587;p26">
              <a:extLst>
                <a:ext uri="{FF2B5EF4-FFF2-40B4-BE49-F238E27FC236}">
                  <a16:creationId xmlns:a16="http://schemas.microsoft.com/office/drawing/2014/main" id="{3B34CD31-BDA9-30ED-5E03-58962D535D8F}"/>
                </a:ext>
              </a:extLst>
            </p:cNvPr>
            <p:cNvSpPr/>
            <p:nvPr/>
          </p:nvSpPr>
          <p:spPr>
            <a:xfrm>
              <a:off x="1526774" y="413707"/>
              <a:ext cx="191485" cy="621436"/>
            </a:xfrm>
            <a:custGeom>
              <a:avLst/>
              <a:gdLst/>
              <a:ahLst/>
              <a:cxnLst/>
              <a:rect l="l" t="t" r="r" b="b"/>
              <a:pathLst>
                <a:path w="6456" h="20952" extrusionOk="0">
                  <a:moveTo>
                    <a:pt x="3210" y="1"/>
                  </a:moveTo>
                  <a:cubicBezTo>
                    <a:pt x="1439" y="1"/>
                    <a:pt x="1" y="1513"/>
                    <a:pt x="74" y="3283"/>
                  </a:cubicBezTo>
                  <a:lnTo>
                    <a:pt x="74" y="20951"/>
                  </a:lnTo>
                  <a:lnTo>
                    <a:pt x="6382" y="20951"/>
                  </a:lnTo>
                  <a:lnTo>
                    <a:pt x="6382" y="3283"/>
                  </a:lnTo>
                  <a:cubicBezTo>
                    <a:pt x="6456" y="1513"/>
                    <a:pt x="5017" y="1"/>
                    <a:pt x="3210" y="1"/>
                  </a:cubicBezTo>
                  <a:close/>
                </a:path>
              </a:pathLst>
            </a:custGeom>
            <a:solidFill>
              <a:srgbClr val="D9D9D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588;p26">
              <a:extLst>
                <a:ext uri="{FF2B5EF4-FFF2-40B4-BE49-F238E27FC236}">
                  <a16:creationId xmlns:a16="http://schemas.microsoft.com/office/drawing/2014/main" id="{CCD147F5-3A96-8B6F-C291-7789DE4B6493}"/>
                </a:ext>
              </a:extLst>
            </p:cNvPr>
            <p:cNvSpPr/>
            <p:nvPr/>
          </p:nvSpPr>
          <p:spPr>
            <a:xfrm>
              <a:off x="1602259" y="1035113"/>
              <a:ext cx="40516" cy="3254710"/>
            </a:xfrm>
            <a:custGeom>
              <a:avLst/>
              <a:gdLst/>
              <a:ahLst/>
              <a:cxnLst/>
              <a:rect l="l" t="t" r="r" b="b"/>
              <a:pathLst>
                <a:path w="1366" h="109734" extrusionOk="0">
                  <a:moveTo>
                    <a:pt x="1" y="0"/>
                  </a:moveTo>
                  <a:lnTo>
                    <a:pt x="1" y="109734"/>
                  </a:lnTo>
                  <a:lnTo>
                    <a:pt x="1366" y="109734"/>
                  </a:lnTo>
                  <a:lnTo>
                    <a:pt x="1366"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589;p26">
              <a:extLst>
                <a:ext uri="{FF2B5EF4-FFF2-40B4-BE49-F238E27FC236}">
                  <a16:creationId xmlns:a16="http://schemas.microsoft.com/office/drawing/2014/main" id="{0CD85F8D-B039-37BF-78CB-040567353677}"/>
                </a:ext>
              </a:extLst>
            </p:cNvPr>
            <p:cNvSpPr/>
            <p:nvPr/>
          </p:nvSpPr>
          <p:spPr>
            <a:xfrm>
              <a:off x="1602259" y="2491241"/>
              <a:ext cx="40516" cy="1798582"/>
            </a:xfrm>
            <a:custGeom>
              <a:avLst/>
              <a:gdLst/>
              <a:ahLst/>
              <a:cxnLst/>
              <a:rect l="l" t="t" r="r" b="b"/>
              <a:pathLst>
                <a:path w="1366" h="60640" extrusionOk="0">
                  <a:moveTo>
                    <a:pt x="1" y="1"/>
                  </a:moveTo>
                  <a:lnTo>
                    <a:pt x="1" y="60640"/>
                  </a:lnTo>
                  <a:lnTo>
                    <a:pt x="1366" y="60640"/>
                  </a:lnTo>
                  <a:lnTo>
                    <a:pt x="1366" y="1"/>
                  </a:lnTo>
                  <a:close/>
                </a:path>
              </a:pathLst>
            </a:custGeom>
            <a:solidFill>
              <a:srgbClr val="F9C74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Google Shape;590;p26">
              <a:extLst>
                <a:ext uri="{FF2B5EF4-FFF2-40B4-BE49-F238E27FC236}">
                  <a16:creationId xmlns:a16="http://schemas.microsoft.com/office/drawing/2014/main" id="{2B3EFB29-7B30-0466-391E-AC7F8E8D1D6B}"/>
                </a:ext>
              </a:extLst>
            </p:cNvPr>
            <p:cNvSpPr/>
            <p:nvPr/>
          </p:nvSpPr>
          <p:spPr>
            <a:xfrm>
              <a:off x="1602259" y="2478102"/>
              <a:ext cx="40516" cy="28474"/>
            </a:xfrm>
            <a:custGeom>
              <a:avLst/>
              <a:gdLst/>
              <a:ahLst/>
              <a:cxnLst/>
              <a:rect l="l" t="t" r="r" b="b"/>
              <a:pathLst>
                <a:path w="1366" h="960" extrusionOk="0">
                  <a:moveTo>
                    <a:pt x="1" y="1"/>
                  </a:moveTo>
                  <a:lnTo>
                    <a:pt x="1" y="960"/>
                  </a:lnTo>
                  <a:lnTo>
                    <a:pt x="1366" y="960"/>
                  </a:lnTo>
                  <a:lnTo>
                    <a:pt x="1366"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591;p26">
              <a:extLst>
                <a:ext uri="{FF2B5EF4-FFF2-40B4-BE49-F238E27FC236}">
                  <a16:creationId xmlns:a16="http://schemas.microsoft.com/office/drawing/2014/main" id="{74EED0F6-4935-82AE-7313-5B630DB35B79}"/>
                </a:ext>
              </a:extLst>
            </p:cNvPr>
            <p:cNvSpPr/>
            <p:nvPr/>
          </p:nvSpPr>
          <p:spPr>
            <a:xfrm>
              <a:off x="1528969" y="990267"/>
              <a:ext cx="187095" cy="44876"/>
            </a:xfrm>
            <a:custGeom>
              <a:avLst/>
              <a:gdLst/>
              <a:ahLst/>
              <a:cxnLst/>
              <a:rect l="l" t="t" r="r" b="b"/>
              <a:pathLst>
                <a:path w="6308" h="1513" extrusionOk="0">
                  <a:moveTo>
                    <a:pt x="0" y="0"/>
                  </a:moveTo>
                  <a:lnTo>
                    <a:pt x="0" y="1512"/>
                  </a:lnTo>
                  <a:lnTo>
                    <a:pt x="6308" y="1512"/>
                  </a:lnTo>
                  <a:lnTo>
                    <a:pt x="6308" y="0"/>
                  </a:lnTo>
                  <a:close/>
                </a:path>
              </a:pathLst>
            </a:custGeom>
            <a:solidFill>
              <a:srgbClr val="99999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592;p26">
              <a:extLst>
                <a:ext uri="{FF2B5EF4-FFF2-40B4-BE49-F238E27FC236}">
                  <a16:creationId xmlns:a16="http://schemas.microsoft.com/office/drawing/2014/main" id="{A2EFC37E-556B-693B-1C52-5833D86F0AAB}"/>
                </a:ext>
              </a:extLst>
            </p:cNvPr>
            <p:cNvSpPr/>
            <p:nvPr/>
          </p:nvSpPr>
          <p:spPr>
            <a:xfrm>
              <a:off x="1569989" y="510813"/>
              <a:ext cx="24114" cy="436269"/>
            </a:xfrm>
            <a:custGeom>
              <a:avLst/>
              <a:gdLst/>
              <a:ahLst/>
              <a:cxnLst/>
              <a:rect l="l" t="t" r="r" b="b"/>
              <a:pathLst>
                <a:path w="813" h="14709" extrusionOk="0">
                  <a:moveTo>
                    <a:pt x="393" y="0"/>
                  </a:moveTo>
                  <a:cubicBezTo>
                    <a:pt x="194" y="0"/>
                    <a:pt x="1" y="138"/>
                    <a:pt x="19" y="415"/>
                  </a:cubicBezTo>
                  <a:lnTo>
                    <a:pt x="19" y="14321"/>
                  </a:lnTo>
                  <a:cubicBezTo>
                    <a:pt x="19" y="14579"/>
                    <a:pt x="222" y="14708"/>
                    <a:pt x="420" y="14708"/>
                  </a:cubicBezTo>
                  <a:cubicBezTo>
                    <a:pt x="618" y="14708"/>
                    <a:pt x="812" y="14579"/>
                    <a:pt x="794" y="14321"/>
                  </a:cubicBezTo>
                  <a:lnTo>
                    <a:pt x="794" y="415"/>
                  </a:lnTo>
                  <a:cubicBezTo>
                    <a:pt x="794" y="138"/>
                    <a:pt x="591" y="0"/>
                    <a:pt x="39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593;p26">
              <a:extLst>
                <a:ext uri="{FF2B5EF4-FFF2-40B4-BE49-F238E27FC236}">
                  <a16:creationId xmlns:a16="http://schemas.microsoft.com/office/drawing/2014/main" id="{F998048F-5D2A-38F4-BEE3-0CB55C826EFA}"/>
                </a:ext>
              </a:extLst>
            </p:cNvPr>
            <p:cNvSpPr/>
            <p:nvPr/>
          </p:nvSpPr>
          <p:spPr>
            <a:xfrm>
              <a:off x="1642745" y="4243851"/>
              <a:ext cx="88654" cy="3322"/>
            </a:xfrm>
            <a:custGeom>
              <a:avLst/>
              <a:gdLst/>
              <a:ahLst/>
              <a:cxnLst/>
              <a:rect l="l" t="t" r="r" b="b"/>
              <a:pathLst>
                <a:path w="2989" h="112" extrusionOk="0">
                  <a:moveTo>
                    <a:pt x="1" y="1"/>
                  </a:moveTo>
                  <a:lnTo>
                    <a:pt x="1" y="111"/>
                  </a:lnTo>
                  <a:lnTo>
                    <a:pt x="2988" y="111"/>
                  </a:lnTo>
                  <a:lnTo>
                    <a:pt x="298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Google Shape;594;p26">
              <a:extLst>
                <a:ext uri="{FF2B5EF4-FFF2-40B4-BE49-F238E27FC236}">
                  <a16:creationId xmlns:a16="http://schemas.microsoft.com/office/drawing/2014/main" id="{EBCC81D4-A4F5-32CE-138D-913534CBFB25}"/>
                </a:ext>
              </a:extLst>
            </p:cNvPr>
            <p:cNvSpPr/>
            <p:nvPr/>
          </p:nvSpPr>
          <p:spPr>
            <a:xfrm>
              <a:off x="1642745" y="4216504"/>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595;p26">
              <a:extLst>
                <a:ext uri="{FF2B5EF4-FFF2-40B4-BE49-F238E27FC236}">
                  <a16:creationId xmlns:a16="http://schemas.microsoft.com/office/drawing/2014/main" id="{B8D9EDC8-B961-A852-68E5-84E16C9B82E0}"/>
                </a:ext>
              </a:extLst>
            </p:cNvPr>
            <p:cNvSpPr/>
            <p:nvPr/>
          </p:nvSpPr>
          <p:spPr>
            <a:xfrm>
              <a:off x="1642745" y="4189158"/>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596;p26">
              <a:extLst>
                <a:ext uri="{FF2B5EF4-FFF2-40B4-BE49-F238E27FC236}">
                  <a16:creationId xmlns:a16="http://schemas.microsoft.com/office/drawing/2014/main" id="{254AAE7F-A778-13DD-50FC-28B4D4236C0C}"/>
                </a:ext>
              </a:extLst>
            </p:cNvPr>
            <p:cNvSpPr/>
            <p:nvPr/>
          </p:nvSpPr>
          <p:spPr>
            <a:xfrm>
              <a:off x="1642745" y="4161811"/>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597;p26">
              <a:extLst>
                <a:ext uri="{FF2B5EF4-FFF2-40B4-BE49-F238E27FC236}">
                  <a16:creationId xmlns:a16="http://schemas.microsoft.com/office/drawing/2014/main" id="{D0D3D9E6-20BB-D885-C37F-AF23F7E28AC9}"/>
                </a:ext>
              </a:extLst>
            </p:cNvPr>
            <p:cNvSpPr/>
            <p:nvPr/>
          </p:nvSpPr>
          <p:spPr>
            <a:xfrm>
              <a:off x="1642745" y="4134465"/>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Google Shape;598;p26">
              <a:extLst>
                <a:ext uri="{FF2B5EF4-FFF2-40B4-BE49-F238E27FC236}">
                  <a16:creationId xmlns:a16="http://schemas.microsoft.com/office/drawing/2014/main" id="{924E1A35-5CA4-CA67-9B06-F01C0655D2A5}"/>
                </a:ext>
              </a:extLst>
            </p:cNvPr>
            <p:cNvSpPr/>
            <p:nvPr/>
          </p:nvSpPr>
          <p:spPr>
            <a:xfrm>
              <a:off x="1642745" y="4107088"/>
              <a:ext cx="88654" cy="3322"/>
            </a:xfrm>
            <a:custGeom>
              <a:avLst/>
              <a:gdLst/>
              <a:ahLst/>
              <a:cxnLst/>
              <a:rect l="l" t="t" r="r" b="b"/>
              <a:pathLst>
                <a:path w="2989" h="112" extrusionOk="0">
                  <a:moveTo>
                    <a:pt x="1" y="1"/>
                  </a:moveTo>
                  <a:lnTo>
                    <a:pt x="1" y="112"/>
                  </a:lnTo>
                  <a:lnTo>
                    <a:pt x="2988" y="112"/>
                  </a:lnTo>
                  <a:lnTo>
                    <a:pt x="298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Google Shape;599;p26">
              <a:extLst>
                <a:ext uri="{FF2B5EF4-FFF2-40B4-BE49-F238E27FC236}">
                  <a16:creationId xmlns:a16="http://schemas.microsoft.com/office/drawing/2014/main" id="{60D1927D-244A-E810-5302-F020FF60DA6F}"/>
                </a:ext>
              </a:extLst>
            </p:cNvPr>
            <p:cNvSpPr/>
            <p:nvPr/>
          </p:nvSpPr>
          <p:spPr>
            <a:xfrm>
              <a:off x="1642745" y="4079742"/>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Google Shape;600;p26">
              <a:extLst>
                <a:ext uri="{FF2B5EF4-FFF2-40B4-BE49-F238E27FC236}">
                  <a16:creationId xmlns:a16="http://schemas.microsoft.com/office/drawing/2014/main" id="{28D8B0AD-AD56-A3A3-AA19-721F858A1BA0}"/>
                </a:ext>
              </a:extLst>
            </p:cNvPr>
            <p:cNvSpPr/>
            <p:nvPr/>
          </p:nvSpPr>
          <p:spPr>
            <a:xfrm>
              <a:off x="1642745" y="4052395"/>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601;p26">
              <a:extLst>
                <a:ext uri="{FF2B5EF4-FFF2-40B4-BE49-F238E27FC236}">
                  <a16:creationId xmlns:a16="http://schemas.microsoft.com/office/drawing/2014/main" id="{DE8D3DA7-EF72-23DA-B3EE-5246B408097F}"/>
                </a:ext>
              </a:extLst>
            </p:cNvPr>
            <p:cNvSpPr/>
            <p:nvPr/>
          </p:nvSpPr>
          <p:spPr>
            <a:xfrm>
              <a:off x="1642745" y="4025049"/>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Google Shape;602;p26">
              <a:extLst>
                <a:ext uri="{FF2B5EF4-FFF2-40B4-BE49-F238E27FC236}">
                  <a16:creationId xmlns:a16="http://schemas.microsoft.com/office/drawing/2014/main" id="{7B21088D-22EB-3BC9-0FF3-0079F4849190}"/>
                </a:ext>
              </a:extLst>
            </p:cNvPr>
            <p:cNvSpPr/>
            <p:nvPr/>
          </p:nvSpPr>
          <p:spPr>
            <a:xfrm>
              <a:off x="1642745" y="3997702"/>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Google Shape;603;p26">
              <a:extLst>
                <a:ext uri="{FF2B5EF4-FFF2-40B4-BE49-F238E27FC236}">
                  <a16:creationId xmlns:a16="http://schemas.microsoft.com/office/drawing/2014/main" id="{A7DD58B4-763C-838F-7040-9D3ED19B3094}"/>
                </a:ext>
              </a:extLst>
            </p:cNvPr>
            <p:cNvSpPr/>
            <p:nvPr/>
          </p:nvSpPr>
          <p:spPr>
            <a:xfrm>
              <a:off x="1642745" y="3970356"/>
              <a:ext cx="88654" cy="3292"/>
            </a:xfrm>
            <a:custGeom>
              <a:avLst/>
              <a:gdLst/>
              <a:ahLst/>
              <a:cxnLst/>
              <a:rect l="l" t="t" r="r" b="b"/>
              <a:pathLst>
                <a:path w="2989" h="111" extrusionOk="0">
                  <a:moveTo>
                    <a:pt x="1" y="0"/>
                  </a:moveTo>
                  <a:lnTo>
                    <a:pt x="1" y="111"/>
                  </a:lnTo>
                  <a:lnTo>
                    <a:pt x="2988" y="111"/>
                  </a:lnTo>
                  <a:lnTo>
                    <a:pt x="298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604;p26">
              <a:extLst>
                <a:ext uri="{FF2B5EF4-FFF2-40B4-BE49-F238E27FC236}">
                  <a16:creationId xmlns:a16="http://schemas.microsoft.com/office/drawing/2014/main" id="{F51617A2-ED83-C1E9-AC82-BC57CCAB9337}"/>
                </a:ext>
              </a:extLst>
            </p:cNvPr>
            <p:cNvSpPr/>
            <p:nvPr/>
          </p:nvSpPr>
          <p:spPr>
            <a:xfrm>
              <a:off x="1642745" y="3943009"/>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605;p26">
              <a:extLst>
                <a:ext uri="{FF2B5EF4-FFF2-40B4-BE49-F238E27FC236}">
                  <a16:creationId xmlns:a16="http://schemas.microsoft.com/office/drawing/2014/main" id="{A5AC1C2B-F963-B843-0FBD-83D1D1F2D60B}"/>
                </a:ext>
              </a:extLst>
            </p:cNvPr>
            <p:cNvSpPr/>
            <p:nvPr/>
          </p:nvSpPr>
          <p:spPr>
            <a:xfrm>
              <a:off x="1642745" y="3915663"/>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Google Shape;606;p26">
              <a:extLst>
                <a:ext uri="{FF2B5EF4-FFF2-40B4-BE49-F238E27FC236}">
                  <a16:creationId xmlns:a16="http://schemas.microsoft.com/office/drawing/2014/main" id="{4113E7CF-9A6D-A2DF-B5F8-B11CA78E2F10}"/>
                </a:ext>
              </a:extLst>
            </p:cNvPr>
            <p:cNvSpPr/>
            <p:nvPr/>
          </p:nvSpPr>
          <p:spPr>
            <a:xfrm>
              <a:off x="1642745" y="3888287"/>
              <a:ext cx="53625" cy="3322"/>
            </a:xfrm>
            <a:custGeom>
              <a:avLst/>
              <a:gdLst/>
              <a:ahLst/>
              <a:cxnLst/>
              <a:rect l="l" t="t" r="r" b="b"/>
              <a:pathLst>
                <a:path w="1808" h="112" extrusionOk="0">
                  <a:moveTo>
                    <a:pt x="1" y="1"/>
                  </a:moveTo>
                  <a:lnTo>
                    <a:pt x="1"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Google Shape;607;p26">
              <a:extLst>
                <a:ext uri="{FF2B5EF4-FFF2-40B4-BE49-F238E27FC236}">
                  <a16:creationId xmlns:a16="http://schemas.microsoft.com/office/drawing/2014/main" id="{20B76139-021B-8E42-865A-8934047793B1}"/>
                </a:ext>
              </a:extLst>
            </p:cNvPr>
            <p:cNvSpPr/>
            <p:nvPr/>
          </p:nvSpPr>
          <p:spPr>
            <a:xfrm>
              <a:off x="1642745" y="3860940"/>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Google Shape;608;p26">
              <a:extLst>
                <a:ext uri="{FF2B5EF4-FFF2-40B4-BE49-F238E27FC236}">
                  <a16:creationId xmlns:a16="http://schemas.microsoft.com/office/drawing/2014/main" id="{2660409A-2E1A-E220-C1CA-F1A49F8E3063}"/>
                </a:ext>
              </a:extLst>
            </p:cNvPr>
            <p:cNvSpPr/>
            <p:nvPr/>
          </p:nvSpPr>
          <p:spPr>
            <a:xfrm>
              <a:off x="1642745" y="3833594"/>
              <a:ext cx="88654" cy="3322"/>
            </a:xfrm>
            <a:custGeom>
              <a:avLst/>
              <a:gdLst/>
              <a:ahLst/>
              <a:cxnLst/>
              <a:rect l="l" t="t" r="r" b="b"/>
              <a:pathLst>
                <a:path w="2989" h="112" extrusionOk="0">
                  <a:moveTo>
                    <a:pt x="1" y="1"/>
                  </a:moveTo>
                  <a:lnTo>
                    <a:pt x="1" y="111"/>
                  </a:lnTo>
                  <a:lnTo>
                    <a:pt x="2988" y="111"/>
                  </a:lnTo>
                  <a:lnTo>
                    <a:pt x="298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Google Shape;609;p26">
              <a:extLst>
                <a:ext uri="{FF2B5EF4-FFF2-40B4-BE49-F238E27FC236}">
                  <a16:creationId xmlns:a16="http://schemas.microsoft.com/office/drawing/2014/main" id="{7C2778CF-8747-FBFF-6F75-126608C82628}"/>
                </a:ext>
              </a:extLst>
            </p:cNvPr>
            <p:cNvSpPr/>
            <p:nvPr/>
          </p:nvSpPr>
          <p:spPr>
            <a:xfrm>
              <a:off x="1642745" y="3806247"/>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Google Shape;610;p26">
              <a:extLst>
                <a:ext uri="{FF2B5EF4-FFF2-40B4-BE49-F238E27FC236}">
                  <a16:creationId xmlns:a16="http://schemas.microsoft.com/office/drawing/2014/main" id="{88324BA1-483A-6F17-6DB6-BADF479D49A3}"/>
                </a:ext>
              </a:extLst>
            </p:cNvPr>
            <p:cNvSpPr/>
            <p:nvPr/>
          </p:nvSpPr>
          <p:spPr>
            <a:xfrm>
              <a:off x="1642745" y="3778901"/>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Google Shape;611;p26">
              <a:extLst>
                <a:ext uri="{FF2B5EF4-FFF2-40B4-BE49-F238E27FC236}">
                  <a16:creationId xmlns:a16="http://schemas.microsoft.com/office/drawing/2014/main" id="{AC7834A5-C383-04F0-65C0-2CF1314DD19A}"/>
                </a:ext>
              </a:extLst>
            </p:cNvPr>
            <p:cNvSpPr/>
            <p:nvPr/>
          </p:nvSpPr>
          <p:spPr>
            <a:xfrm>
              <a:off x="1642745" y="3751554"/>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4" name="Google Shape;612;p26">
              <a:extLst>
                <a:ext uri="{FF2B5EF4-FFF2-40B4-BE49-F238E27FC236}">
                  <a16:creationId xmlns:a16="http://schemas.microsoft.com/office/drawing/2014/main" id="{BC52F7E4-1B4B-29CD-A297-61BB6DF743F3}"/>
                </a:ext>
              </a:extLst>
            </p:cNvPr>
            <p:cNvSpPr/>
            <p:nvPr/>
          </p:nvSpPr>
          <p:spPr>
            <a:xfrm>
              <a:off x="1642745" y="3724208"/>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Google Shape;613;p26">
              <a:extLst>
                <a:ext uri="{FF2B5EF4-FFF2-40B4-BE49-F238E27FC236}">
                  <a16:creationId xmlns:a16="http://schemas.microsoft.com/office/drawing/2014/main" id="{A9F08723-4F49-B49C-A2B8-A3ADA4005B71}"/>
                </a:ext>
              </a:extLst>
            </p:cNvPr>
            <p:cNvSpPr/>
            <p:nvPr/>
          </p:nvSpPr>
          <p:spPr>
            <a:xfrm>
              <a:off x="1642745" y="3696831"/>
              <a:ext cx="88654" cy="3322"/>
            </a:xfrm>
            <a:custGeom>
              <a:avLst/>
              <a:gdLst/>
              <a:ahLst/>
              <a:cxnLst/>
              <a:rect l="l" t="t" r="r" b="b"/>
              <a:pathLst>
                <a:path w="2989" h="112" extrusionOk="0">
                  <a:moveTo>
                    <a:pt x="1" y="1"/>
                  </a:moveTo>
                  <a:lnTo>
                    <a:pt x="1" y="112"/>
                  </a:lnTo>
                  <a:lnTo>
                    <a:pt x="2988" y="112"/>
                  </a:lnTo>
                  <a:lnTo>
                    <a:pt x="298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Google Shape;614;p26">
              <a:extLst>
                <a:ext uri="{FF2B5EF4-FFF2-40B4-BE49-F238E27FC236}">
                  <a16:creationId xmlns:a16="http://schemas.microsoft.com/office/drawing/2014/main" id="{045E3697-3A7F-9CD6-450C-206B07E0E675}"/>
                </a:ext>
              </a:extLst>
            </p:cNvPr>
            <p:cNvSpPr/>
            <p:nvPr/>
          </p:nvSpPr>
          <p:spPr>
            <a:xfrm>
              <a:off x="1642745" y="3669485"/>
              <a:ext cx="53625" cy="3322"/>
            </a:xfrm>
            <a:custGeom>
              <a:avLst/>
              <a:gdLst/>
              <a:ahLst/>
              <a:cxnLst/>
              <a:rect l="l" t="t" r="r" b="b"/>
              <a:pathLst>
                <a:path w="1808" h="112" extrusionOk="0">
                  <a:moveTo>
                    <a:pt x="1" y="1"/>
                  </a:moveTo>
                  <a:lnTo>
                    <a:pt x="1"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 name="Google Shape;615;p26">
              <a:extLst>
                <a:ext uri="{FF2B5EF4-FFF2-40B4-BE49-F238E27FC236}">
                  <a16:creationId xmlns:a16="http://schemas.microsoft.com/office/drawing/2014/main" id="{325DDE6E-8DBE-BEA6-B1B5-EF88F721D77B}"/>
                </a:ext>
              </a:extLst>
            </p:cNvPr>
            <p:cNvSpPr/>
            <p:nvPr/>
          </p:nvSpPr>
          <p:spPr>
            <a:xfrm>
              <a:off x="1642745" y="3642138"/>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8" name="Google Shape;616;p26">
              <a:extLst>
                <a:ext uri="{FF2B5EF4-FFF2-40B4-BE49-F238E27FC236}">
                  <a16:creationId xmlns:a16="http://schemas.microsoft.com/office/drawing/2014/main" id="{564BC91A-05FB-8EC0-26DB-1A4966C3EFC1}"/>
                </a:ext>
              </a:extLst>
            </p:cNvPr>
            <p:cNvSpPr/>
            <p:nvPr/>
          </p:nvSpPr>
          <p:spPr>
            <a:xfrm>
              <a:off x="1642745" y="3614792"/>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 name="Google Shape;617;p26">
              <a:extLst>
                <a:ext uri="{FF2B5EF4-FFF2-40B4-BE49-F238E27FC236}">
                  <a16:creationId xmlns:a16="http://schemas.microsoft.com/office/drawing/2014/main" id="{926B8991-94AB-DC77-189D-55DBD01ABB23}"/>
                </a:ext>
              </a:extLst>
            </p:cNvPr>
            <p:cNvSpPr/>
            <p:nvPr/>
          </p:nvSpPr>
          <p:spPr>
            <a:xfrm>
              <a:off x="1642745" y="3587445"/>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 name="Google Shape;618;p26">
              <a:extLst>
                <a:ext uri="{FF2B5EF4-FFF2-40B4-BE49-F238E27FC236}">
                  <a16:creationId xmlns:a16="http://schemas.microsoft.com/office/drawing/2014/main" id="{4AFCC9AF-AFEE-6730-D5B7-B7A7743579A1}"/>
                </a:ext>
              </a:extLst>
            </p:cNvPr>
            <p:cNvSpPr/>
            <p:nvPr/>
          </p:nvSpPr>
          <p:spPr>
            <a:xfrm>
              <a:off x="1642745" y="3560099"/>
              <a:ext cx="88654" cy="3292"/>
            </a:xfrm>
            <a:custGeom>
              <a:avLst/>
              <a:gdLst/>
              <a:ahLst/>
              <a:cxnLst/>
              <a:rect l="l" t="t" r="r" b="b"/>
              <a:pathLst>
                <a:path w="2989" h="111" extrusionOk="0">
                  <a:moveTo>
                    <a:pt x="1" y="0"/>
                  </a:moveTo>
                  <a:lnTo>
                    <a:pt x="1" y="111"/>
                  </a:lnTo>
                  <a:lnTo>
                    <a:pt x="2988" y="111"/>
                  </a:lnTo>
                  <a:lnTo>
                    <a:pt x="298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1" name="Google Shape;619;p26">
              <a:extLst>
                <a:ext uri="{FF2B5EF4-FFF2-40B4-BE49-F238E27FC236}">
                  <a16:creationId xmlns:a16="http://schemas.microsoft.com/office/drawing/2014/main" id="{4AB86C79-2D6B-7E9A-39B8-0C679045DFC1}"/>
                </a:ext>
              </a:extLst>
            </p:cNvPr>
            <p:cNvSpPr/>
            <p:nvPr/>
          </p:nvSpPr>
          <p:spPr>
            <a:xfrm>
              <a:off x="1642745" y="3532752"/>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2" name="Google Shape;620;p26">
              <a:extLst>
                <a:ext uri="{FF2B5EF4-FFF2-40B4-BE49-F238E27FC236}">
                  <a16:creationId xmlns:a16="http://schemas.microsoft.com/office/drawing/2014/main" id="{7F5EE7AE-0722-B3AA-27B2-40079063AA82}"/>
                </a:ext>
              </a:extLst>
            </p:cNvPr>
            <p:cNvSpPr/>
            <p:nvPr/>
          </p:nvSpPr>
          <p:spPr>
            <a:xfrm>
              <a:off x="1642745" y="3505406"/>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3" name="Google Shape;621;p26">
              <a:extLst>
                <a:ext uri="{FF2B5EF4-FFF2-40B4-BE49-F238E27FC236}">
                  <a16:creationId xmlns:a16="http://schemas.microsoft.com/office/drawing/2014/main" id="{3261E7FB-3DF9-201B-A99D-52BC9AA4A3E5}"/>
                </a:ext>
              </a:extLst>
            </p:cNvPr>
            <p:cNvSpPr/>
            <p:nvPr/>
          </p:nvSpPr>
          <p:spPr>
            <a:xfrm>
              <a:off x="1642745" y="3478030"/>
              <a:ext cx="53625" cy="3322"/>
            </a:xfrm>
            <a:custGeom>
              <a:avLst/>
              <a:gdLst/>
              <a:ahLst/>
              <a:cxnLst/>
              <a:rect l="l" t="t" r="r" b="b"/>
              <a:pathLst>
                <a:path w="1808" h="112" extrusionOk="0">
                  <a:moveTo>
                    <a:pt x="1" y="1"/>
                  </a:moveTo>
                  <a:lnTo>
                    <a:pt x="1"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4" name="Google Shape;622;p26">
              <a:extLst>
                <a:ext uri="{FF2B5EF4-FFF2-40B4-BE49-F238E27FC236}">
                  <a16:creationId xmlns:a16="http://schemas.microsoft.com/office/drawing/2014/main" id="{38199499-F07F-D186-8385-FB5B98036966}"/>
                </a:ext>
              </a:extLst>
            </p:cNvPr>
            <p:cNvSpPr/>
            <p:nvPr/>
          </p:nvSpPr>
          <p:spPr>
            <a:xfrm>
              <a:off x="1642745" y="3450683"/>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5" name="Google Shape;623;p26">
              <a:extLst>
                <a:ext uri="{FF2B5EF4-FFF2-40B4-BE49-F238E27FC236}">
                  <a16:creationId xmlns:a16="http://schemas.microsoft.com/office/drawing/2014/main" id="{82013D11-E0AF-06EF-E910-193B9B9DFAD9}"/>
                </a:ext>
              </a:extLst>
            </p:cNvPr>
            <p:cNvSpPr/>
            <p:nvPr/>
          </p:nvSpPr>
          <p:spPr>
            <a:xfrm>
              <a:off x="1642745" y="3423337"/>
              <a:ext cx="88654" cy="3322"/>
            </a:xfrm>
            <a:custGeom>
              <a:avLst/>
              <a:gdLst/>
              <a:ahLst/>
              <a:cxnLst/>
              <a:rect l="l" t="t" r="r" b="b"/>
              <a:pathLst>
                <a:path w="2989" h="112" extrusionOk="0">
                  <a:moveTo>
                    <a:pt x="1" y="1"/>
                  </a:moveTo>
                  <a:lnTo>
                    <a:pt x="1" y="111"/>
                  </a:lnTo>
                  <a:lnTo>
                    <a:pt x="2988" y="111"/>
                  </a:lnTo>
                  <a:lnTo>
                    <a:pt x="298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6" name="Google Shape;624;p26">
              <a:extLst>
                <a:ext uri="{FF2B5EF4-FFF2-40B4-BE49-F238E27FC236}">
                  <a16:creationId xmlns:a16="http://schemas.microsoft.com/office/drawing/2014/main" id="{EE4D1483-D942-A1B8-6B99-8457CA3FF180}"/>
                </a:ext>
              </a:extLst>
            </p:cNvPr>
            <p:cNvSpPr/>
            <p:nvPr/>
          </p:nvSpPr>
          <p:spPr>
            <a:xfrm>
              <a:off x="1642745" y="3395990"/>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7" name="Google Shape;625;p26">
              <a:extLst>
                <a:ext uri="{FF2B5EF4-FFF2-40B4-BE49-F238E27FC236}">
                  <a16:creationId xmlns:a16="http://schemas.microsoft.com/office/drawing/2014/main" id="{6951D105-D328-2A9C-33EC-DD9CCB07F95A}"/>
                </a:ext>
              </a:extLst>
            </p:cNvPr>
            <p:cNvSpPr/>
            <p:nvPr/>
          </p:nvSpPr>
          <p:spPr>
            <a:xfrm>
              <a:off x="1642745" y="3368643"/>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8" name="Google Shape;626;p26">
              <a:extLst>
                <a:ext uri="{FF2B5EF4-FFF2-40B4-BE49-F238E27FC236}">
                  <a16:creationId xmlns:a16="http://schemas.microsoft.com/office/drawing/2014/main" id="{707486BF-6A6B-1D44-7631-0636268F5733}"/>
                </a:ext>
              </a:extLst>
            </p:cNvPr>
            <p:cNvSpPr/>
            <p:nvPr/>
          </p:nvSpPr>
          <p:spPr>
            <a:xfrm>
              <a:off x="1642745" y="3341297"/>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9" name="Google Shape;627;p26">
              <a:extLst>
                <a:ext uri="{FF2B5EF4-FFF2-40B4-BE49-F238E27FC236}">
                  <a16:creationId xmlns:a16="http://schemas.microsoft.com/office/drawing/2014/main" id="{BFA3C446-F758-9478-5927-69DF24A06B34}"/>
                </a:ext>
              </a:extLst>
            </p:cNvPr>
            <p:cNvSpPr/>
            <p:nvPr/>
          </p:nvSpPr>
          <p:spPr>
            <a:xfrm>
              <a:off x="1642745" y="3313950"/>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0" name="Google Shape;628;p26">
              <a:extLst>
                <a:ext uri="{FF2B5EF4-FFF2-40B4-BE49-F238E27FC236}">
                  <a16:creationId xmlns:a16="http://schemas.microsoft.com/office/drawing/2014/main" id="{14E38F30-F1C7-403A-A492-583B5F47B957}"/>
                </a:ext>
              </a:extLst>
            </p:cNvPr>
            <p:cNvSpPr/>
            <p:nvPr/>
          </p:nvSpPr>
          <p:spPr>
            <a:xfrm>
              <a:off x="1642745" y="3286604"/>
              <a:ext cx="88654" cy="3292"/>
            </a:xfrm>
            <a:custGeom>
              <a:avLst/>
              <a:gdLst/>
              <a:ahLst/>
              <a:cxnLst/>
              <a:rect l="l" t="t" r="r" b="b"/>
              <a:pathLst>
                <a:path w="2989" h="111" extrusionOk="0">
                  <a:moveTo>
                    <a:pt x="1" y="0"/>
                  </a:moveTo>
                  <a:lnTo>
                    <a:pt x="1" y="111"/>
                  </a:lnTo>
                  <a:lnTo>
                    <a:pt x="2988" y="111"/>
                  </a:lnTo>
                  <a:lnTo>
                    <a:pt x="298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1" name="Google Shape;629;p26">
              <a:extLst>
                <a:ext uri="{FF2B5EF4-FFF2-40B4-BE49-F238E27FC236}">
                  <a16:creationId xmlns:a16="http://schemas.microsoft.com/office/drawing/2014/main" id="{2B06E8EE-C209-5BC0-ABFF-C3B55ED43E4C}"/>
                </a:ext>
              </a:extLst>
            </p:cNvPr>
            <p:cNvSpPr/>
            <p:nvPr/>
          </p:nvSpPr>
          <p:spPr>
            <a:xfrm>
              <a:off x="1642745" y="3259228"/>
              <a:ext cx="53625" cy="3322"/>
            </a:xfrm>
            <a:custGeom>
              <a:avLst/>
              <a:gdLst/>
              <a:ahLst/>
              <a:cxnLst/>
              <a:rect l="l" t="t" r="r" b="b"/>
              <a:pathLst>
                <a:path w="1808" h="112" extrusionOk="0">
                  <a:moveTo>
                    <a:pt x="1" y="1"/>
                  </a:moveTo>
                  <a:lnTo>
                    <a:pt x="1"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2" name="Google Shape;630;p26">
              <a:extLst>
                <a:ext uri="{FF2B5EF4-FFF2-40B4-BE49-F238E27FC236}">
                  <a16:creationId xmlns:a16="http://schemas.microsoft.com/office/drawing/2014/main" id="{1BEF3656-6892-214F-3A2C-03256EB919F3}"/>
                </a:ext>
              </a:extLst>
            </p:cNvPr>
            <p:cNvSpPr/>
            <p:nvPr/>
          </p:nvSpPr>
          <p:spPr>
            <a:xfrm>
              <a:off x="1642745" y="3231881"/>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3" name="Google Shape;631;p26">
              <a:extLst>
                <a:ext uri="{FF2B5EF4-FFF2-40B4-BE49-F238E27FC236}">
                  <a16:creationId xmlns:a16="http://schemas.microsoft.com/office/drawing/2014/main" id="{7E899B82-1A3E-AACD-2EC0-925DA8FD3743}"/>
                </a:ext>
              </a:extLst>
            </p:cNvPr>
            <p:cNvSpPr/>
            <p:nvPr/>
          </p:nvSpPr>
          <p:spPr>
            <a:xfrm>
              <a:off x="1642745" y="3204535"/>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4" name="Google Shape;632;p26">
              <a:extLst>
                <a:ext uri="{FF2B5EF4-FFF2-40B4-BE49-F238E27FC236}">
                  <a16:creationId xmlns:a16="http://schemas.microsoft.com/office/drawing/2014/main" id="{3C6145BE-507F-59F3-3CEA-DCD293B672F5}"/>
                </a:ext>
              </a:extLst>
            </p:cNvPr>
            <p:cNvSpPr/>
            <p:nvPr/>
          </p:nvSpPr>
          <p:spPr>
            <a:xfrm>
              <a:off x="1642745" y="3177188"/>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5" name="Google Shape;633;p26">
              <a:extLst>
                <a:ext uri="{FF2B5EF4-FFF2-40B4-BE49-F238E27FC236}">
                  <a16:creationId xmlns:a16="http://schemas.microsoft.com/office/drawing/2014/main" id="{DF8DEF99-F662-A18D-B51F-D202431C7006}"/>
                </a:ext>
              </a:extLst>
            </p:cNvPr>
            <p:cNvSpPr/>
            <p:nvPr/>
          </p:nvSpPr>
          <p:spPr>
            <a:xfrm>
              <a:off x="1642745" y="3149842"/>
              <a:ext cx="88654" cy="3322"/>
            </a:xfrm>
            <a:custGeom>
              <a:avLst/>
              <a:gdLst/>
              <a:ahLst/>
              <a:cxnLst/>
              <a:rect l="l" t="t" r="r" b="b"/>
              <a:pathLst>
                <a:path w="2989" h="112" extrusionOk="0">
                  <a:moveTo>
                    <a:pt x="1" y="0"/>
                  </a:moveTo>
                  <a:lnTo>
                    <a:pt x="1" y="111"/>
                  </a:lnTo>
                  <a:lnTo>
                    <a:pt x="2988" y="111"/>
                  </a:lnTo>
                  <a:lnTo>
                    <a:pt x="298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6" name="Google Shape;634;p26">
              <a:extLst>
                <a:ext uri="{FF2B5EF4-FFF2-40B4-BE49-F238E27FC236}">
                  <a16:creationId xmlns:a16="http://schemas.microsoft.com/office/drawing/2014/main" id="{C53E8711-790B-7593-5CFE-7E7BAD9C8000}"/>
                </a:ext>
              </a:extLst>
            </p:cNvPr>
            <p:cNvSpPr/>
            <p:nvPr/>
          </p:nvSpPr>
          <p:spPr>
            <a:xfrm>
              <a:off x="1642745" y="3122495"/>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7" name="Google Shape;635;p26">
              <a:extLst>
                <a:ext uri="{FF2B5EF4-FFF2-40B4-BE49-F238E27FC236}">
                  <a16:creationId xmlns:a16="http://schemas.microsoft.com/office/drawing/2014/main" id="{CC7C2457-68C5-DDA2-A639-813C5A80C947}"/>
                </a:ext>
              </a:extLst>
            </p:cNvPr>
            <p:cNvSpPr/>
            <p:nvPr/>
          </p:nvSpPr>
          <p:spPr>
            <a:xfrm>
              <a:off x="1642745" y="3095149"/>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8" name="Google Shape;636;p26">
              <a:extLst>
                <a:ext uri="{FF2B5EF4-FFF2-40B4-BE49-F238E27FC236}">
                  <a16:creationId xmlns:a16="http://schemas.microsoft.com/office/drawing/2014/main" id="{5FA80F57-79AE-D40A-0B0F-F7B74D22EB7C}"/>
                </a:ext>
              </a:extLst>
            </p:cNvPr>
            <p:cNvSpPr/>
            <p:nvPr/>
          </p:nvSpPr>
          <p:spPr>
            <a:xfrm>
              <a:off x="1642745" y="3067802"/>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9" name="Google Shape;637;p26">
              <a:extLst>
                <a:ext uri="{FF2B5EF4-FFF2-40B4-BE49-F238E27FC236}">
                  <a16:creationId xmlns:a16="http://schemas.microsoft.com/office/drawing/2014/main" id="{C10EA377-848E-C4A5-D913-F0C7DC05F0E0}"/>
                </a:ext>
              </a:extLst>
            </p:cNvPr>
            <p:cNvSpPr/>
            <p:nvPr/>
          </p:nvSpPr>
          <p:spPr>
            <a:xfrm>
              <a:off x="1642745" y="3040426"/>
              <a:ext cx="53625" cy="3322"/>
            </a:xfrm>
            <a:custGeom>
              <a:avLst/>
              <a:gdLst/>
              <a:ahLst/>
              <a:cxnLst/>
              <a:rect l="l" t="t" r="r" b="b"/>
              <a:pathLst>
                <a:path w="1808" h="112" extrusionOk="0">
                  <a:moveTo>
                    <a:pt x="1" y="1"/>
                  </a:moveTo>
                  <a:lnTo>
                    <a:pt x="1"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0" name="Google Shape;638;p26">
              <a:extLst>
                <a:ext uri="{FF2B5EF4-FFF2-40B4-BE49-F238E27FC236}">
                  <a16:creationId xmlns:a16="http://schemas.microsoft.com/office/drawing/2014/main" id="{8EC1925A-2EF2-1FDE-7D10-4EAB8A60DBCD}"/>
                </a:ext>
              </a:extLst>
            </p:cNvPr>
            <p:cNvSpPr/>
            <p:nvPr/>
          </p:nvSpPr>
          <p:spPr>
            <a:xfrm>
              <a:off x="1642745" y="3013079"/>
              <a:ext cx="88654" cy="3322"/>
            </a:xfrm>
            <a:custGeom>
              <a:avLst/>
              <a:gdLst/>
              <a:ahLst/>
              <a:cxnLst/>
              <a:rect l="l" t="t" r="r" b="b"/>
              <a:pathLst>
                <a:path w="2989" h="112" extrusionOk="0">
                  <a:moveTo>
                    <a:pt x="1" y="1"/>
                  </a:moveTo>
                  <a:lnTo>
                    <a:pt x="1" y="111"/>
                  </a:lnTo>
                  <a:lnTo>
                    <a:pt x="2988" y="111"/>
                  </a:lnTo>
                  <a:lnTo>
                    <a:pt x="298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1" name="Google Shape;639;p26">
              <a:extLst>
                <a:ext uri="{FF2B5EF4-FFF2-40B4-BE49-F238E27FC236}">
                  <a16:creationId xmlns:a16="http://schemas.microsoft.com/office/drawing/2014/main" id="{469D0D28-606A-9978-9EAC-974D36282642}"/>
                </a:ext>
              </a:extLst>
            </p:cNvPr>
            <p:cNvSpPr/>
            <p:nvPr/>
          </p:nvSpPr>
          <p:spPr>
            <a:xfrm>
              <a:off x="1642745" y="2985733"/>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2" name="Google Shape;640;p26">
              <a:extLst>
                <a:ext uri="{FF2B5EF4-FFF2-40B4-BE49-F238E27FC236}">
                  <a16:creationId xmlns:a16="http://schemas.microsoft.com/office/drawing/2014/main" id="{63FBF5B3-1E75-2E6C-3D4A-0F8B2E41B3FA}"/>
                </a:ext>
              </a:extLst>
            </p:cNvPr>
            <p:cNvSpPr/>
            <p:nvPr/>
          </p:nvSpPr>
          <p:spPr>
            <a:xfrm>
              <a:off x="1642745" y="2958386"/>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3" name="Google Shape;641;p26">
              <a:extLst>
                <a:ext uri="{FF2B5EF4-FFF2-40B4-BE49-F238E27FC236}">
                  <a16:creationId xmlns:a16="http://schemas.microsoft.com/office/drawing/2014/main" id="{C59974FF-FF17-61AD-DC86-F4730529F785}"/>
                </a:ext>
              </a:extLst>
            </p:cNvPr>
            <p:cNvSpPr/>
            <p:nvPr/>
          </p:nvSpPr>
          <p:spPr>
            <a:xfrm>
              <a:off x="1642745" y="2931040"/>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4" name="Google Shape;642;p26">
              <a:extLst>
                <a:ext uri="{FF2B5EF4-FFF2-40B4-BE49-F238E27FC236}">
                  <a16:creationId xmlns:a16="http://schemas.microsoft.com/office/drawing/2014/main" id="{2295DEBE-C7F4-03BC-188B-D8EF3DE8BFB3}"/>
                </a:ext>
              </a:extLst>
            </p:cNvPr>
            <p:cNvSpPr/>
            <p:nvPr/>
          </p:nvSpPr>
          <p:spPr>
            <a:xfrm>
              <a:off x="1642745" y="2903693"/>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5" name="Google Shape;643;p26">
              <a:extLst>
                <a:ext uri="{FF2B5EF4-FFF2-40B4-BE49-F238E27FC236}">
                  <a16:creationId xmlns:a16="http://schemas.microsoft.com/office/drawing/2014/main" id="{BD1300C2-ABEB-5D98-F49B-D89F00293390}"/>
                </a:ext>
              </a:extLst>
            </p:cNvPr>
            <p:cNvSpPr/>
            <p:nvPr/>
          </p:nvSpPr>
          <p:spPr>
            <a:xfrm>
              <a:off x="1642745" y="2876347"/>
              <a:ext cx="88654" cy="3292"/>
            </a:xfrm>
            <a:custGeom>
              <a:avLst/>
              <a:gdLst/>
              <a:ahLst/>
              <a:cxnLst/>
              <a:rect l="l" t="t" r="r" b="b"/>
              <a:pathLst>
                <a:path w="2989" h="111" extrusionOk="0">
                  <a:moveTo>
                    <a:pt x="1" y="0"/>
                  </a:moveTo>
                  <a:lnTo>
                    <a:pt x="1" y="111"/>
                  </a:lnTo>
                  <a:lnTo>
                    <a:pt x="2988" y="111"/>
                  </a:lnTo>
                  <a:lnTo>
                    <a:pt x="298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6" name="Google Shape;644;p26">
              <a:extLst>
                <a:ext uri="{FF2B5EF4-FFF2-40B4-BE49-F238E27FC236}">
                  <a16:creationId xmlns:a16="http://schemas.microsoft.com/office/drawing/2014/main" id="{66928925-D27B-CAAB-25A7-696097E010A1}"/>
                </a:ext>
              </a:extLst>
            </p:cNvPr>
            <p:cNvSpPr/>
            <p:nvPr/>
          </p:nvSpPr>
          <p:spPr>
            <a:xfrm>
              <a:off x="1642745" y="2848971"/>
              <a:ext cx="53625" cy="3322"/>
            </a:xfrm>
            <a:custGeom>
              <a:avLst/>
              <a:gdLst/>
              <a:ahLst/>
              <a:cxnLst/>
              <a:rect l="l" t="t" r="r" b="b"/>
              <a:pathLst>
                <a:path w="1808" h="112" extrusionOk="0">
                  <a:moveTo>
                    <a:pt x="1" y="1"/>
                  </a:moveTo>
                  <a:lnTo>
                    <a:pt x="1"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7" name="Google Shape;645;p26">
              <a:extLst>
                <a:ext uri="{FF2B5EF4-FFF2-40B4-BE49-F238E27FC236}">
                  <a16:creationId xmlns:a16="http://schemas.microsoft.com/office/drawing/2014/main" id="{6FC4A8B4-3E82-7BE2-8676-DE58EAD8E077}"/>
                </a:ext>
              </a:extLst>
            </p:cNvPr>
            <p:cNvSpPr/>
            <p:nvPr/>
          </p:nvSpPr>
          <p:spPr>
            <a:xfrm>
              <a:off x="1642745" y="2821624"/>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8" name="Google Shape;646;p26">
              <a:extLst>
                <a:ext uri="{FF2B5EF4-FFF2-40B4-BE49-F238E27FC236}">
                  <a16:creationId xmlns:a16="http://schemas.microsoft.com/office/drawing/2014/main" id="{DA2ED8C6-71F7-D1DB-C9E6-2910C2A8B8D6}"/>
                </a:ext>
              </a:extLst>
            </p:cNvPr>
            <p:cNvSpPr/>
            <p:nvPr/>
          </p:nvSpPr>
          <p:spPr>
            <a:xfrm>
              <a:off x="1642745" y="2794278"/>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9" name="Google Shape;647;p26">
              <a:extLst>
                <a:ext uri="{FF2B5EF4-FFF2-40B4-BE49-F238E27FC236}">
                  <a16:creationId xmlns:a16="http://schemas.microsoft.com/office/drawing/2014/main" id="{0645250C-75D2-2637-F550-079044BC79CE}"/>
                </a:ext>
              </a:extLst>
            </p:cNvPr>
            <p:cNvSpPr/>
            <p:nvPr/>
          </p:nvSpPr>
          <p:spPr>
            <a:xfrm>
              <a:off x="1642745" y="2766931"/>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0" name="Google Shape;648;p26">
              <a:extLst>
                <a:ext uri="{FF2B5EF4-FFF2-40B4-BE49-F238E27FC236}">
                  <a16:creationId xmlns:a16="http://schemas.microsoft.com/office/drawing/2014/main" id="{04C5E3AC-1CA2-0604-F0EE-579BE0EFA383}"/>
                </a:ext>
              </a:extLst>
            </p:cNvPr>
            <p:cNvSpPr/>
            <p:nvPr/>
          </p:nvSpPr>
          <p:spPr>
            <a:xfrm>
              <a:off x="1642745" y="2739585"/>
              <a:ext cx="88654" cy="3322"/>
            </a:xfrm>
            <a:custGeom>
              <a:avLst/>
              <a:gdLst/>
              <a:ahLst/>
              <a:cxnLst/>
              <a:rect l="l" t="t" r="r" b="b"/>
              <a:pathLst>
                <a:path w="2989" h="112" extrusionOk="0">
                  <a:moveTo>
                    <a:pt x="1" y="0"/>
                  </a:moveTo>
                  <a:lnTo>
                    <a:pt x="1" y="111"/>
                  </a:lnTo>
                  <a:lnTo>
                    <a:pt x="2988" y="111"/>
                  </a:lnTo>
                  <a:lnTo>
                    <a:pt x="298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1" name="Google Shape;649;p26">
              <a:extLst>
                <a:ext uri="{FF2B5EF4-FFF2-40B4-BE49-F238E27FC236}">
                  <a16:creationId xmlns:a16="http://schemas.microsoft.com/office/drawing/2014/main" id="{646C14A0-F085-FB4B-A4AB-A0077959F817}"/>
                </a:ext>
              </a:extLst>
            </p:cNvPr>
            <p:cNvSpPr/>
            <p:nvPr/>
          </p:nvSpPr>
          <p:spPr>
            <a:xfrm>
              <a:off x="1642745" y="2712238"/>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2" name="Google Shape;650;p26">
              <a:extLst>
                <a:ext uri="{FF2B5EF4-FFF2-40B4-BE49-F238E27FC236}">
                  <a16:creationId xmlns:a16="http://schemas.microsoft.com/office/drawing/2014/main" id="{B976490F-D841-2E41-06AB-F5BBC8EA6166}"/>
                </a:ext>
              </a:extLst>
            </p:cNvPr>
            <p:cNvSpPr/>
            <p:nvPr/>
          </p:nvSpPr>
          <p:spPr>
            <a:xfrm>
              <a:off x="1642745" y="2684891"/>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3" name="Google Shape;651;p26">
              <a:extLst>
                <a:ext uri="{FF2B5EF4-FFF2-40B4-BE49-F238E27FC236}">
                  <a16:creationId xmlns:a16="http://schemas.microsoft.com/office/drawing/2014/main" id="{6B47450B-307E-6AF7-AD15-E443DAD90DC0}"/>
                </a:ext>
              </a:extLst>
            </p:cNvPr>
            <p:cNvSpPr/>
            <p:nvPr/>
          </p:nvSpPr>
          <p:spPr>
            <a:xfrm>
              <a:off x="1642745" y="2657545"/>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4" name="Google Shape;652;p26">
              <a:extLst>
                <a:ext uri="{FF2B5EF4-FFF2-40B4-BE49-F238E27FC236}">
                  <a16:creationId xmlns:a16="http://schemas.microsoft.com/office/drawing/2014/main" id="{57456CAB-4616-21A6-FE90-B915242200AD}"/>
                </a:ext>
              </a:extLst>
            </p:cNvPr>
            <p:cNvSpPr/>
            <p:nvPr/>
          </p:nvSpPr>
          <p:spPr>
            <a:xfrm>
              <a:off x="1642745" y="2630169"/>
              <a:ext cx="53625" cy="3322"/>
            </a:xfrm>
            <a:custGeom>
              <a:avLst/>
              <a:gdLst/>
              <a:ahLst/>
              <a:cxnLst/>
              <a:rect l="l" t="t" r="r" b="b"/>
              <a:pathLst>
                <a:path w="1808" h="112" extrusionOk="0">
                  <a:moveTo>
                    <a:pt x="1" y="1"/>
                  </a:moveTo>
                  <a:lnTo>
                    <a:pt x="1"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5" name="Google Shape;653;p26">
              <a:extLst>
                <a:ext uri="{FF2B5EF4-FFF2-40B4-BE49-F238E27FC236}">
                  <a16:creationId xmlns:a16="http://schemas.microsoft.com/office/drawing/2014/main" id="{F652FC51-7E8C-0DD0-E1B8-9FB2F6A652CC}"/>
                </a:ext>
              </a:extLst>
            </p:cNvPr>
            <p:cNvSpPr/>
            <p:nvPr/>
          </p:nvSpPr>
          <p:spPr>
            <a:xfrm>
              <a:off x="1642745" y="2602822"/>
              <a:ext cx="88654" cy="3322"/>
            </a:xfrm>
            <a:custGeom>
              <a:avLst/>
              <a:gdLst/>
              <a:ahLst/>
              <a:cxnLst/>
              <a:rect l="l" t="t" r="r" b="b"/>
              <a:pathLst>
                <a:path w="2989" h="112" extrusionOk="0">
                  <a:moveTo>
                    <a:pt x="1" y="1"/>
                  </a:moveTo>
                  <a:lnTo>
                    <a:pt x="1" y="111"/>
                  </a:lnTo>
                  <a:lnTo>
                    <a:pt x="2988" y="111"/>
                  </a:lnTo>
                  <a:lnTo>
                    <a:pt x="298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6" name="Google Shape;654;p26">
              <a:extLst>
                <a:ext uri="{FF2B5EF4-FFF2-40B4-BE49-F238E27FC236}">
                  <a16:creationId xmlns:a16="http://schemas.microsoft.com/office/drawing/2014/main" id="{9680B20F-A37D-1DF4-71FD-6EF881CD4E5D}"/>
                </a:ext>
              </a:extLst>
            </p:cNvPr>
            <p:cNvSpPr/>
            <p:nvPr/>
          </p:nvSpPr>
          <p:spPr>
            <a:xfrm>
              <a:off x="1642745" y="2575476"/>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7" name="Google Shape;655;p26">
              <a:extLst>
                <a:ext uri="{FF2B5EF4-FFF2-40B4-BE49-F238E27FC236}">
                  <a16:creationId xmlns:a16="http://schemas.microsoft.com/office/drawing/2014/main" id="{24DF5635-313C-FCEC-F849-63861F2A4562}"/>
                </a:ext>
              </a:extLst>
            </p:cNvPr>
            <p:cNvSpPr/>
            <p:nvPr/>
          </p:nvSpPr>
          <p:spPr>
            <a:xfrm>
              <a:off x="1642745" y="2548129"/>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8" name="Google Shape;656;p26">
              <a:extLst>
                <a:ext uri="{FF2B5EF4-FFF2-40B4-BE49-F238E27FC236}">
                  <a16:creationId xmlns:a16="http://schemas.microsoft.com/office/drawing/2014/main" id="{C7F853CF-C5DB-F42F-759F-1C3A32FA69A8}"/>
                </a:ext>
              </a:extLst>
            </p:cNvPr>
            <p:cNvSpPr/>
            <p:nvPr/>
          </p:nvSpPr>
          <p:spPr>
            <a:xfrm>
              <a:off x="1642745" y="2520783"/>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9" name="Google Shape;657;p26">
              <a:extLst>
                <a:ext uri="{FF2B5EF4-FFF2-40B4-BE49-F238E27FC236}">
                  <a16:creationId xmlns:a16="http://schemas.microsoft.com/office/drawing/2014/main" id="{5E0554A1-C453-191C-1D9A-ABC791F1812C}"/>
                </a:ext>
              </a:extLst>
            </p:cNvPr>
            <p:cNvSpPr/>
            <p:nvPr/>
          </p:nvSpPr>
          <p:spPr>
            <a:xfrm>
              <a:off x="1642745" y="2493436"/>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0" name="Google Shape;658;p26">
              <a:extLst>
                <a:ext uri="{FF2B5EF4-FFF2-40B4-BE49-F238E27FC236}">
                  <a16:creationId xmlns:a16="http://schemas.microsoft.com/office/drawing/2014/main" id="{1733BBF4-40CC-F13D-73CF-37996F7CFBA1}"/>
                </a:ext>
              </a:extLst>
            </p:cNvPr>
            <p:cNvSpPr/>
            <p:nvPr/>
          </p:nvSpPr>
          <p:spPr>
            <a:xfrm>
              <a:off x="1642745" y="2466090"/>
              <a:ext cx="88654" cy="3292"/>
            </a:xfrm>
            <a:custGeom>
              <a:avLst/>
              <a:gdLst/>
              <a:ahLst/>
              <a:cxnLst/>
              <a:rect l="l" t="t" r="r" b="b"/>
              <a:pathLst>
                <a:path w="2989" h="111" extrusionOk="0">
                  <a:moveTo>
                    <a:pt x="1" y="0"/>
                  </a:moveTo>
                  <a:lnTo>
                    <a:pt x="1" y="111"/>
                  </a:lnTo>
                  <a:lnTo>
                    <a:pt x="2988" y="111"/>
                  </a:lnTo>
                  <a:lnTo>
                    <a:pt x="298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1" name="Google Shape;659;p26">
              <a:extLst>
                <a:ext uri="{FF2B5EF4-FFF2-40B4-BE49-F238E27FC236}">
                  <a16:creationId xmlns:a16="http://schemas.microsoft.com/office/drawing/2014/main" id="{949695E6-92E9-C69B-9C19-F01142ECF388}"/>
                </a:ext>
              </a:extLst>
            </p:cNvPr>
            <p:cNvSpPr/>
            <p:nvPr/>
          </p:nvSpPr>
          <p:spPr>
            <a:xfrm>
              <a:off x="1642745" y="2438743"/>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2" name="Google Shape;660;p26">
              <a:extLst>
                <a:ext uri="{FF2B5EF4-FFF2-40B4-BE49-F238E27FC236}">
                  <a16:creationId xmlns:a16="http://schemas.microsoft.com/office/drawing/2014/main" id="{3B3FA202-C7B1-BD56-9640-B6B9D837CC7E}"/>
                </a:ext>
              </a:extLst>
            </p:cNvPr>
            <p:cNvSpPr/>
            <p:nvPr/>
          </p:nvSpPr>
          <p:spPr>
            <a:xfrm>
              <a:off x="1642745" y="2411367"/>
              <a:ext cx="53625" cy="3322"/>
            </a:xfrm>
            <a:custGeom>
              <a:avLst/>
              <a:gdLst/>
              <a:ahLst/>
              <a:cxnLst/>
              <a:rect l="l" t="t" r="r" b="b"/>
              <a:pathLst>
                <a:path w="1808" h="112" extrusionOk="0">
                  <a:moveTo>
                    <a:pt x="1" y="1"/>
                  </a:moveTo>
                  <a:lnTo>
                    <a:pt x="1"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3" name="Google Shape;661;p26">
              <a:extLst>
                <a:ext uri="{FF2B5EF4-FFF2-40B4-BE49-F238E27FC236}">
                  <a16:creationId xmlns:a16="http://schemas.microsoft.com/office/drawing/2014/main" id="{83989C61-11C9-D12E-2FF2-F95CEA0E629B}"/>
                </a:ext>
              </a:extLst>
            </p:cNvPr>
            <p:cNvSpPr/>
            <p:nvPr/>
          </p:nvSpPr>
          <p:spPr>
            <a:xfrm>
              <a:off x="1642745" y="2384020"/>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4" name="Google Shape;662;p26">
              <a:extLst>
                <a:ext uri="{FF2B5EF4-FFF2-40B4-BE49-F238E27FC236}">
                  <a16:creationId xmlns:a16="http://schemas.microsoft.com/office/drawing/2014/main" id="{73EDC479-1B4C-650B-0291-6A56B629ACCC}"/>
                </a:ext>
              </a:extLst>
            </p:cNvPr>
            <p:cNvSpPr/>
            <p:nvPr/>
          </p:nvSpPr>
          <p:spPr>
            <a:xfrm>
              <a:off x="1642745" y="2356674"/>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5" name="Google Shape;663;p26">
              <a:extLst>
                <a:ext uri="{FF2B5EF4-FFF2-40B4-BE49-F238E27FC236}">
                  <a16:creationId xmlns:a16="http://schemas.microsoft.com/office/drawing/2014/main" id="{F6785379-AA6D-DFEE-1FED-FD69BF5FC25B}"/>
                </a:ext>
              </a:extLst>
            </p:cNvPr>
            <p:cNvSpPr/>
            <p:nvPr/>
          </p:nvSpPr>
          <p:spPr>
            <a:xfrm>
              <a:off x="1642745" y="2329327"/>
              <a:ext cx="88654" cy="3322"/>
            </a:xfrm>
            <a:custGeom>
              <a:avLst/>
              <a:gdLst/>
              <a:ahLst/>
              <a:cxnLst/>
              <a:rect l="l" t="t" r="r" b="b"/>
              <a:pathLst>
                <a:path w="2989" h="112" extrusionOk="0">
                  <a:moveTo>
                    <a:pt x="1" y="1"/>
                  </a:moveTo>
                  <a:lnTo>
                    <a:pt x="1" y="111"/>
                  </a:lnTo>
                  <a:lnTo>
                    <a:pt x="2988" y="111"/>
                  </a:lnTo>
                  <a:lnTo>
                    <a:pt x="298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6" name="Google Shape;664;p26">
              <a:extLst>
                <a:ext uri="{FF2B5EF4-FFF2-40B4-BE49-F238E27FC236}">
                  <a16:creationId xmlns:a16="http://schemas.microsoft.com/office/drawing/2014/main" id="{6AADD7EA-7C91-7790-2C15-E80D10D2F5AA}"/>
                </a:ext>
              </a:extLst>
            </p:cNvPr>
            <p:cNvSpPr/>
            <p:nvPr/>
          </p:nvSpPr>
          <p:spPr>
            <a:xfrm>
              <a:off x="1642745" y="2301981"/>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7" name="Google Shape;665;p26">
              <a:extLst>
                <a:ext uri="{FF2B5EF4-FFF2-40B4-BE49-F238E27FC236}">
                  <a16:creationId xmlns:a16="http://schemas.microsoft.com/office/drawing/2014/main" id="{8DD8D828-80FC-08B6-4445-C7682E27D455}"/>
                </a:ext>
              </a:extLst>
            </p:cNvPr>
            <p:cNvSpPr/>
            <p:nvPr/>
          </p:nvSpPr>
          <p:spPr>
            <a:xfrm>
              <a:off x="1642745" y="2274634"/>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8" name="Google Shape;666;p26">
              <a:extLst>
                <a:ext uri="{FF2B5EF4-FFF2-40B4-BE49-F238E27FC236}">
                  <a16:creationId xmlns:a16="http://schemas.microsoft.com/office/drawing/2014/main" id="{14E116DB-68A7-CC3B-92CE-408B3C0F6093}"/>
                </a:ext>
              </a:extLst>
            </p:cNvPr>
            <p:cNvSpPr/>
            <p:nvPr/>
          </p:nvSpPr>
          <p:spPr>
            <a:xfrm>
              <a:off x="1642745" y="2247288"/>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9" name="Google Shape;667;p26">
              <a:extLst>
                <a:ext uri="{FF2B5EF4-FFF2-40B4-BE49-F238E27FC236}">
                  <a16:creationId xmlns:a16="http://schemas.microsoft.com/office/drawing/2014/main" id="{437889D7-C300-5C43-E5CA-76F5251C9DFC}"/>
                </a:ext>
              </a:extLst>
            </p:cNvPr>
            <p:cNvSpPr/>
            <p:nvPr/>
          </p:nvSpPr>
          <p:spPr>
            <a:xfrm>
              <a:off x="1642745" y="2219912"/>
              <a:ext cx="53625" cy="3322"/>
            </a:xfrm>
            <a:custGeom>
              <a:avLst/>
              <a:gdLst/>
              <a:ahLst/>
              <a:cxnLst/>
              <a:rect l="l" t="t" r="r" b="b"/>
              <a:pathLst>
                <a:path w="1808" h="112" extrusionOk="0">
                  <a:moveTo>
                    <a:pt x="1" y="1"/>
                  </a:moveTo>
                  <a:lnTo>
                    <a:pt x="1"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0" name="Google Shape;668;p26">
              <a:extLst>
                <a:ext uri="{FF2B5EF4-FFF2-40B4-BE49-F238E27FC236}">
                  <a16:creationId xmlns:a16="http://schemas.microsoft.com/office/drawing/2014/main" id="{DC9C167E-A715-042B-CEF6-8BD602651BA3}"/>
                </a:ext>
              </a:extLst>
            </p:cNvPr>
            <p:cNvSpPr/>
            <p:nvPr/>
          </p:nvSpPr>
          <p:spPr>
            <a:xfrm>
              <a:off x="1642745" y="2192565"/>
              <a:ext cx="88654" cy="3322"/>
            </a:xfrm>
            <a:custGeom>
              <a:avLst/>
              <a:gdLst/>
              <a:ahLst/>
              <a:cxnLst/>
              <a:rect l="l" t="t" r="r" b="b"/>
              <a:pathLst>
                <a:path w="2989" h="112" extrusionOk="0">
                  <a:moveTo>
                    <a:pt x="1" y="1"/>
                  </a:moveTo>
                  <a:lnTo>
                    <a:pt x="1" y="112"/>
                  </a:lnTo>
                  <a:lnTo>
                    <a:pt x="2988" y="112"/>
                  </a:lnTo>
                  <a:lnTo>
                    <a:pt x="298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1" name="Google Shape;669;p26">
              <a:extLst>
                <a:ext uri="{FF2B5EF4-FFF2-40B4-BE49-F238E27FC236}">
                  <a16:creationId xmlns:a16="http://schemas.microsoft.com/office/drawing/2014/main" id="{173D87DB-F542-F553-69B5-8C68AA93017F}"/>
                </a:ext>
              </a:extLst>
            </p:cNvPr>
            <p:cNvSpPr/>
            <p:nvPr/>
          </p:nvSpPr>
          <p:spPr>
            <a:xfrm>
              <a:off x="1642745" y="2165219"/>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2" name="Google Shape;670;p26">
              <a:extLst>
                <a:ext uri="{FF2B5EF4-FFF2-40B4-BE49-F238E27FC236}">
                  <a16:creationId xmlns:a16="http://schemas.microsoft.com/office/drawing/2014/main" id="{D213F7C4-6D77-4CD8-8EA4-18F4B5697164}"/>
                </a:ext>
              </a:extLst>
            </p:cNvPr>
            <p:cNvSpPr/>
            <p:nvPr/>
          </p:nvSpPr>
          <p:spPr>
            <a:xfrm>
              <a:off x="1642745" y="2137872"/>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3" name="Google Shape;671;p26">
              <a:extLst>
                <a:ext uri="{FF2B5EF4-FFF2-40B4-BE49-F238E27FC236}">
                  <a16:creationId xmlns:a16="http://schemas.microsoft.com/office/drawing/2014/main" id="{9AE0B872-7BE4-3D20-9BC3-3F25B251998C}"/>
                </a:ext>
              </a:extLst>
            </p:cNvPr>
            <p:cNvSpPr/>
            <p:nvPr/>
          </p:nvSpPr>
          <p:spPr>
            <a:xfrm>
              <a:off x="1642745" y="2110526"/>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4" name="Google Shape;672;p26">
              <a:extLst>
                <a:ext uri="{FF2B5EF4-FFF2-40B4-BE49-F238E27FC236}">
                  <a16:creationId xmlns:a16="http://schemas.microsoft.com/office/drawing/2014/main" id="{3D75DEEA-B503-BB1F-0865-F8FE147C4539}"/>
                </a:ext>
              </a:extLst>
            </p:cNvPr>
            <p:cNvSpPr/>
            <p:nvPr/>
          </p:nvSpPr>
          <p:spPr>
            <a:xfrm>
              <a:off x="1642745" y="2083179"/>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5" name="Google Shape;673;p26">
              <a:extLst>
                <a:ext uri="{FF2B5EF4-FFF2-40B4-BE49-F238E27FC236}">
                  <a16:creationId xmlns:a16="http://schemas.microsoft.com/office/drawing/2014/main" id="{16FEF82E-83C1-497E-B4A2-410EB46BF02A}"/>
                </a:ext>
              </a:extLst>
            </p:cNvPr>
            <p:cNvSpPr/>
            <p:nvPr/>
          </p:nvSpPr>
          <p:spPr>
            <a:xfrm>
              <a:off x="1642745" y="2055833"/>
              <a:ext cx="88654" cy="3292"/>
            </a:xfrm>
            <a:custGeom>
              <a:avLst/>
              <a:gdLst/>
              <a:ahLst/>
              <a:cxnLst/>
              <a:rect l="l" t="t" r="r" b="b"/>
              <a:pathLst>
                <a:path w="2989" h="111" extrusionOk="0">
                  <a:moveTo>
                    <a:pt x="1" y="0"/>
                  </a:moveTo>
                  <a:lnTo>
                    <a:pt x="1" y="111"/>
                  </a:lnTo>
                  <a:lnTo>
                    <a:pt x="2988" y="111"/>
                  </a:lnTo>
                  <a:lnTo>
                    <a:pt x="298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6" name="Google Shape;674;p26">
              <a:extLst>
                <a:ext uri="{FF2B5EF4-FFF2-40B4-BE49-F238E27FC236}">
                  <a16:creationId xmlns:a16="http://schemas.microsoft.com/office/drawing/2014/main" id="{21E61F42-9FF4-8217-675A-0989C569C296}"/>
                </a:ext>
              </a:extLst>
            </p:cNvPr>
            <p:cNvSpPr/>
            <p:nvPr/>
          </p:nvSpPr>
          <p:spPr>
            <a:xfrm>
              <a:off x="1642745" y="2028486"/>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7" name="Google Shape;675;p26">
              <a:extLst>
                <a:ext uri="{FF2B5EF4-FFF2-40B4-BE49-F238E27FC236}">
                  <a16:creationId xmlns:a16="http://schemas.microsoft.com/office/drawing/2014/main" id="{1B6020D9-5074-FA98-E53D-038F793B1144}"/>
                </a:ext>
              </a:extLst>
            </p:cNvPr>
            <p:cNvSpPr/>
            <p:nvPr/>
          </p:nvSpPr>
          <p:spPr>
            <a:xfrm>
              <a:off x="1642745" y="2001110"/>
              <a:ext cx="53625" cy="3322"/>
            </a:xfrm>
            <a:custGeom>
              <a:avLst/>
              <a:gdLst/>
              <a:ahLst/>
              <a:cxnLst/>
              <a:rect l="l" t="t" r="r" b="b"/>
              <a:pathLst>
                <a:path w="1808" h="112" extrusionOk="0">
                  <a:moveTo>
                    <a:pt x="1" y="1"/>
                  </a:moveTo>
                  <a:lnTo>
                    <a:pt x="1"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8" name="Google Shape;676;p26">
              <a:extLst>
                <a:ext uri="{FF2B5EF4-FFF2-40B4-BE49-F238E27FC236}">
                  <a16:creationId xmlns:a16="http://schemas.microsoft.com/office/drawing/2014/main" id="{CF95AC18-23F6-124C-BAED-531067B86A6B}"/>
                </a:ext>
              </a:extLst>
            </p:cNvPr>
            <p:cNvSpPr/>
            <p:nvPr/>
          </p:nvSpPr>
          <p:spPr>
            <a:xfrm>
              <a:off x="1642745" y="1973763"/>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9" name="Google Shape;677;p26">
              <a:extLst>
                <a:ext uri="{FF2B5EF4-FFF2-40B4-BE49-F238E27FC236}">
                  <a16:creationId xmlns:a16="http://schemas.microsoft.com/office/drawing/2014/main" id="{92690E9C-A286-39DB-9FDD-4D1A3FC5B09C}"/>
                </a:ext>
              </a:extLst>
            </p:cNvPr>
            <p:cNvSpPr/>
            <p:nvPr/>
          </p:nvSpPr>
          <p:spPr>
            <a:xfrm>
              <a:off x="1642745" y="1946417"/>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0" name="Google Shape;678;p26">
              <a:extLst>
                <a:ext uri="{FF2B5EF4-FFF2-40B4-BE49-F238E27FC236}">
                  <a16:creationId xmlns:a16="http://schemas.microsoft.com/office/drawing/2014/main" id="{07C9930A-A4BA-8EC6-37A2-2A01B4802D91}"/>
                </a:ext>
              </a:extLst>
            </p:cNvPr>
            <p:cNvSpPr/>
            <p:nvPr/>
          </p:nvSpPr>
          <p:spPr>
            <a:xfrm>
              <a:off x="1642745" y="1919070"/>
              <a:ext cx="88654" cy="3322"/>
            </a:xfrm>
            <a:custGeom>
              <a:avLst/>
              <a:gdLst/>
              <a:ahLst/>
              <a:cxnLst/>
              <a:rect l="l" t="t" r="r" b="b"/>
              <a:pathLst>
                <a:path w="2989" h="112" extrusionOk="0">
                  <a:moveTo>
                    <a:pt x="1" y="1"/>
                  </a:moveTo>
                  <a:lnTo>
                    <a:pt x="1" y="111"/>
                  </a:lnTo>
                  <a:lnTo>
                    <a:pt x="2988" y="111"/>
                  </a:lnTo>
                  <a:lnTo>
                    <a:pt x="298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1" name="Google Shape;679;p26">
              <a:extLst>
                <a:ext uri="{FF2B5EF4-FFF2-40B4-BE49-F238E27FC236}">
                  <a16:creationId xmlns:a16="http://schemas.microsoft.com/office/drawing/2014/main" id="{247E2F5E-1F33-C479-4335-8FE47FA2C44D}"/>
                </a:ext>
              </a:extLst>
            </p:cNvPr>
            <p:cNvSpPr/>
            <p:nvPr/>
          </p:nvSpPr>
          <p:spPr>
            <a:xfrm>
              <a:off x="1642745" y="1891724"/>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2" name="Google Shape;680;p26">
              <a:extLst>
                <a:ext uri="{FF2B5EF4-FFF2-40B4-BE49-F238E27FC236}">
                  <a16:creationId xmlns:a16="http://schemas.microsoft.com/office/drawing/2014/main" id="{5E6471E0-2512-7287-2E2E-7118E7CA0C88}"/>
                </a:ext>
              </a:extLst>
            </p:cNvPr>
            <p:cNvSpPr/>
            <p:nvPr/>
          </p:nvSpPr>
          <p:spPr>
            <a:xfrm>
              <a:off x="1642745" y="1864377"/>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3" name="Google Shape;681;p26">
              <a:extLst>
                <a:ext uri="{FF2B5EF4-FFF2-40B4-BE49-F238E27FC236}">
                  <a16:creationId xmlns:a16="http://schemas.microsoft.com/office/drawing/2014/main" id="{918F69C9-9A33-F2C4-0D1B-4C5BDD3BDC2E}"/>
                </a:ext>
              </a:extLst>
            </p:cNvPr>
            <p:cNvSpPr/>
            <p:nvPr/>
          </p:nvSpPr>
          <p:spPr>
            <a:xfrm>
              <a:off x="1642745" y="1837031"/>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4" name="Google Shape;682;p26">
              <a:extLst>
                <a:ext uri="{FF2B5EF4-FFF2-40B4-BE49-F238E27FC236}">
                  <a16:creationId xmlns:a16="http://schemas.microsoft.com/office/drawing/2014/main" id="{44B70421-EADA-2427-3CD5-AB0118B5C5AA}"/>
                </a:ext>
              </a:extLst>
            </p:cNvPr>
            <p:cNvSpPr/>
            <p:nvPr/>
          </p:nvSpPr>
          <p:spPr>
            <a:xfrm>
              <a:off x="1642745" y="1809684"/>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5" name="Google Shape;683;p26">
              <a:extLst>
                <a:ext uri="{FF2B5EF4-FFF2-40B4-BE49-F238E27FC236}">
                  <a16:creationId xmlns:a16="http://schemas.microsoft.com/office/drawing/2014/main" id="{2BB81491-A975-86B7-3804-E91E8A67E5A5}"/>
                </a:ext>
              </a:extLst>
            </p:cNvPr>
            <p:cNvSpPr/>
            <p:nvPr/>
          </p:nvSpPr>
          <p:spPr>
            <a:xfrm>
              <a:off x="1642745" y="1782308"/>
              <a:ext cx="88654" cy="3322"/>
            </a:xfrm>
            <a:custGeom>
              <a:avLst/>
              <a:gdLst/>
              <a:ahLst/>
              <a:cxnLst/>
              <a:rect l="l" t="t" r="r" b="b"/>
              <a:pathLst>
                <a:path w="2989" h="112" extrusionOk="0">
                  <a:moveTo>
                    <a:pt x="1" y="1"/>
                  </a:moveTo>
                  <a:lnTo>
                    <a:pt x="1" y="112"/>
                  </a:lnTo>
                  <a:lnTo>
                    <a:pt x="2988" y="112"/>
                  </a:lnTo>
                  <a:lnTo>
                    <a:pt x="298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6" name="Google Shape;684;p26">
              <a:extLst>
                <a:ext uri="{FF2B5EF4-FFF2-40B4-BE49-F238E27FC236}">
                  <a16:creationId xmlns:a16="http://schemas.microsoft.com/office/drawing/2014/main" id="{737591E1-7955-BF57-DFFB-5769E7B18557}"/>
                </a:ext>
              </a:extLst>
            </p:cNvPr>
            <p:cNvSpPr/>
            <p:nvPr/>
          </p:nvSpPr>
          <p:spPr>
            <a:xfrm>
              <a:off x="1642745" y="1754962"/>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7" name="Google Shape;685;p26">
              <a:extLst>
                <a:ext uri="{FF2B5EF4-FFF2-40B4-BE49-F238E27FC236}">
                  <a16:creationId xmlns:a16="http://schemas.microsoft.com/office/drawing/2014/main" id="{C4589240-D9FC-69FB-077F-588350370503}"/>
                </a:ext>
              </a:extLst>
            </p:cNvPr>
            <p:cNvSpPr/>
            <p:nvPr/>
          </p:nvSpPr>
          <p:spPr>
            <a:xfrm>
              <a:off x="1642745" y="1727615"/>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8" name="Google Shape;686;p26">
              <a:extLst>
                <a:ext uri="{FF2B5EF4-FFF2-40B4-BE49-F238E27FC236}">
                  <a16:creationId xmlns:a16="http://schemas.microsoft.com/office/drawing/2014/main" id="{DC8C0451-6880-376E-6EE0-C6EAC9999F00}"/>
                </a:ext>
              </a:extLst>
            </p:cNvPr>
            <p:cNvSpPr/>
            <p:nvPr/>
          </p:nvSpPr>
          <p:spPr>
            <a:xfrm>
              <a:off x="1642745" y="1700268"/>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9" name="Google Shape;687;p26">
              <a:extLst>
                <a:ext uri="{FF2B5EF4-FFF2-40B4-BE49-F238E27FC236}">
                  <a16:creationId xmlns:a16="http://schemas.microsoft.com/office/drawing/2014/main" id="{393661DD-3188-9C94-5063-AF41CC4E4514}"/>
                </a:ext>
              </a:extLst>
            </p:cNvPr>
            <p:cNvSpPr/>
            <p:nvPr/>
          </p:nvSpPr>
          <p:spPr>
            <a:xfrm>
              <a:off x="1642745" y="1672922"/>
              <a:ext cx="53625" cy="3322"/>
            </a:xfrm>
            <a:custGeom>
              <a:avLst/>
              <a:gdLst/>
              <a:ahLst/>
              <a:cxnLst/>
              <a:rect l="l" t="t" r="r" b="b"/>
              <a:pathLst>
                <a:path w="1808" h="112"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0" name="Google Shape;688;p26">
              <a:extLst>
                <a:ext uri="{FF2B5EF4-FFF2-40B4-BE49-F238E27FC236}">
                  <a16:creationId xmlns:a16="http://schemas.microsoft.com/office/drawing/2014/main" id="{586BAFE0-EFF3-15AC-E98B-C86936C2FA24}"/>
                </a:ext>
              </a:extLst>
            </p:cNvPr>
            <p:cNvSpPr/>
            <p:nvPr/>
          </p:nvSpPr>
          <p:spPr>
            <a:xfrm>
              <a:off x="1642745" y="1645575"/>
              <a:ext cx="88654" cy="3292"/>
            </a:xfrm>
            <a:custGeom>
              <a:avLst/>
              <a:gdLst/>
              <a:ahLst/>
              <a:cxnLst/>
              <a:rect l="l" t="t" r="r" b="b"/>
              <a:pathLst>
                <a:path w="2989" h="111" extrusionOk="0">
                  <a:moveTo>
                    <a:pt x="1" y="0"/>
                  </a:moveTo>
                  <a:lnTo>
                    <a:pt x="1" y="111"/>
                  </a:lnTo>
                  <a:lnTo>
                    <a:pt x="2988" y="111"/>
                  </a:lnTo>
                  <a:lnTo>
                    <a:pt x="298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1" name="Google Shape;689;p26">
              <a:extLst>
                <a:ext uri="{FF2B5EF4-FFF2-40B4-BE49-F238E27FC236}">
                  <a16:creationId xmlns:a16="http://schemas.microsoft.com/office/drawing/2014/main" id="{335F7B09-84AE-654E-6746-720CD12F5D45}"/>
                </a:ext>
              </a:extLst>
            </p:cNvPr>
            <p:cNvSpPr/>
            <p:nvPr/>
          </p:nvSpPr>
          <p:spPr>
            <a:xfrm>
              <a:off x="1642745" y="1618229"/>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2" name="Google Shape;690;p26">
              <a:extLst>
                <a:ext uri="{FF2B5EF4-FFF2-40B4-BE49-F238E27FC236}">
                  <a16:creationId xmlns:a16="http://schemas.microsoft.com/office/drawing/2014/main" id="{D1F4F8DD-CBDF-A713-0704-D26D9C8427D3}"/>
                </a:ext>
              </a:extLst>
            </p:cNvPr>
            <p:cNvSpPr/>
            <p:nvPr/>
          </p:nvSpPr>
          <p:spPr>
            <a:xfrm>
              <a:off x="1642745" y="1590882"/>
              <a:ext cx="53625" cy="3292"/>
            </a:xfrm>
            <a:custGeom>
              <a:avLst/>
              <a:gdLst/>
              <a:ahLst/>
              <a:cxnLst/>
              <a:rect l="l" t="t" r="r" b="b"/>
              <a:pathLst>
                <a:path w="1808" h="111" extrusionOk="0">
                  <a:moveTo>
                    <a:pt x="1" y="0"/>
                  </a:moveTo>
                  <a:lnTo>
                    <a:pt x="1"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3" name="Google Shape;691;p26">
              <a:extLst>
                <a:ext uri="{FF2B5EF4-FFF2-40B4-BE49-F238E27FC236}">
                  <a16:creationId xmlns:a16="http://schemas.microsoft.com/office/drawing/2014/main" id="{C5D89923-F656-C585-24F0-63F849C591BC}"/>
                </a:ext>
              </a:extLst>
            </p:cNvPr>
            <p:cNvSpPr/>
            <p:nvPr/>
          </p:nvSpPr>
          <p:spPr>
            <a:xfrm>
              <a:off x="1642745" y="1563506"/>
              <a:ext cx="53625" cy="3322"/>
            </a:xfrm>
            <a:custGeom>
              <a:avLst/>
              <a:gdLst/>
              <a:ahLst/>
              <a:cxnLst/>
              <a:rect l="l" t="t" r="r" b="b"/>
              <a:pathLst>
                <a:path w="1808" h="112" extrusionOk="0">
                  <a:moveTo>
                    <a:pt x="1" y="1"/>
                  </a:moveTo>
                  <a:lnTo>
                    <a:pt x="1"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4" name="Google Shape;692;p26">
              <a:extLst>
                <a:ext uri="{FF2B5EF4-FFF2-40B4-BE49-F238E27FC236}">
                  <a16:creationId xmlns:a16="http://schemas.microsoft.com/office/drawing/2014/main" id="{28F43D86-3D04-1B96-E778-773CD9341213}"/>
                </a:ext>
              </a:extLst>
            </p:cNvPr>
            <p:cNvSpPr/>
            <p:nvPr/>
          </p:nvSpPr>
          <p:spPr>
            <a:xfrm>
              <a:off x="1642745" y="1536160"/>
              <a:ext cx="53625" cy="3322"/>
            </a:xfrm>
            <a:custGeom>
              <a:avLst/>
              <a:gdLst/>
              <a:ahLst/>
              <a:cxnLst/>
              <a:rect l="l" t="t" r="r" b="b"/>
              <a:pathLst>
                <a:path w="1808" h="112" extrusionOk="0">
                  <a:moveTo>
                    <a:pt x="1" y="1"/>
                  </a:moveTo>
                  <a:lnTo>
                    <a:pt x="1"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5" name="Google Shape;693;p26">
              <a:extLst>
                <a:ext uri="{FF2B5EF4-FFF2-40B4-BE49-F238E27FC236}">
                  <a16:creationId xmlns:a16="http://schemas.microsoft.com/office/drawing/2014/main" id="{8BD4E6AD-6C49-86DF-D161-7C8196846DE2}"/>
                </a:ext>
              </a:extLst>
            </p:cNvPr>
            <p:cNvSpPr/>
            <p:nvPr/>
          </p:nvSpPr>
          <p:spPr>
            <a:xfrm>
              <a:off x="1513665" y="1536160"/>
              <a:ext cx="87527" cy="3322"/>
            </a:xfrm>
            <a:custGeom>
              <a:avLst/>
              <a:gdLst/>
              <a:ahLst/>
              <a:cxnLst/>
              <a:rect l="l" t="t" r="r" b="b"/>
              <a:pathLst>
                <a:path w="2951" h="112" extrusionOk="0">
                  <a:moveTo>
                    <a:pt x="0" y="1"/>
                  </a:moveTo>
                  <a:lnTo>
                    <a:pt x="0" y="111"/>
                  </a:lnTo>
                  <a:lnTo>
                    <a:pt x="2951" y="111"/>
                  </a:lnTo>
                  <a:lnTo>
                    <a:pt x="2951"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6" name="Google Shape;694;p26">
              <a:extLst>
                <a:ext uri="{FF2B5EF4-FFF2-40B4-BE49-F238E27FC236}">
                  <a16:creationId xmlns:a16="http://schemas.microsoft.com/office/drawing/2014/main" id="{2C8E3018-426A-37C2-9879-1D842528F2C6}"/>
                </a:ext>
              </a:extLst>
            </p:cNvPr>
            <p:cNvSpPr/>
            <p:nvPr/>
          </p:nvSpPr>
          <p:spPr>
            <a:xfrm>
              <a:off x="1547566" y="1563506"/>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7" name="Google Shape;695;p26">
              <a:extLst>
                <a:ext uri="{FF2B5EF4-FFF2-40B4-BE49-F238E27FC236}">
                  <a16:creationId xmlns:a16="http://schemas.microsoft.com/office/drawing/2014/main" id="{70D020F8-562D-1515-D5D3-0F9E4335E481}"/>
                </a:ext>
              </a:extLst>
            </p:cNvPr>
            <p:cNvSpPr/>
            <p:nvPr/>
          </p:nvSpPr>
          <p:spPr>
            <a:xfrm>
              <a:off x="1547566" y="1590882"/>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8" name="Google Shape;696;p26">
              <a:extLst>
                <a:ext uri="{FF2B5EF4-FFF2-40B4-BE49-F238E27FC236}">
                  <a16:creationId xmlns:a16="http://schemas.microsoft.com/office/drawing/2014/main" id="{D898CD0F-AF0C-1760-9047-7CE39D80E1C2}"/>
                </a:ext>
              </a:extLst>
            </p:cNvPr>
            <p:cNvSpPr/>
            <p:nvPr/>
          </p:nvSpPr>
          <p:spPr>
            <a:xfrm>
              <a:off x="1547566" y="1618229"/>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9" name="Google Shape;697;p26">
              <a:extLst>
                <a:ext uri="{FF2B5EF4-FFF2-40B4-BE49-F238E27FC236}">
                  <a16:creationId xmlns:a16="http://schemas.microsoft.com/office/drawing/2014/main" id="{C16F73D8-7AE2-855F-1BA6-1BBAF2523634}"/>
                </a:ext>
              </a:extLst>
            </p:cNvPr>
            <p:cNvSpPr/>
            <p:nvPr/>
          </p:nvSpPr>
          <p:spPr>
            <a:xfrm>
              <a:off x="1547566" y="1645575"/>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0" name="Google Shape;698;p26">
              <a:extLst>
                <a:ext uri="{FF2B5EF4-FFF2-40B4-BE49-F238E27FC236}">
                  <a16:creationId xmlns:a16="http://schemas.microsoft.com/office/drawing/2014/main" id="{DCF146AE-D741-D536-154A-6064DA72E53A}"/>
                </a:ext>
              </a:extLst>
            </p:cNvPr>
            <p:cNvSpPr/>
            <p:nvPr/>
          </p:nvSpPr>
          <p:spPr>
            <a:xfrm>
              <a:off x="1513665" y="1672922"/>
              <a:ext cx="87527" cy="3322"/>
            </a:xfrm>
            <a:custGeom>
              <a:avLst/>
              <a:gdLst/>
              <a:ahLst/>
              <a:cxnLst/>
              <a:rect l="l" t="t" r="r" b="b"/>
              <a:pathLst>
                <a:path w="2951" h="112" extrusionOk="0">
                  <a:moveTo>
                    <a:pt x="0" y="0"/>
                  </a:moveTo>
                  <a:lnTo>
                    <a:pt x="0" y="111"/>
                  </a:lnTo>
                  <a:lnTo>
                    <a:pt x="2951" y="111"/>
                  </a:lnTo>
                  <a:lnTo>
                    <a:pt x="2951"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1" name="Google Shape;699;p26">
              <a:extLst>
                <a:ext uri="{FF2B5EF4-FFF2-40B4-BE49-F238E27FC236}">
                  <a16:creationId xmlns:a16="http://schemas.microsoft.com/office/drawing/2014/main" id="{0F1E788D-D474-8AF2-5BC3-8CBA7E288341}"/>
                </a:ext>
              </a:extLst>
            </p:cNvPr>
            <p:cNvSpPr/>
            <p:nvPr/>
          </p:nvSpPr>
          <p:spPr>
            <a:xfrm>
              <a:off x="1547566" y="1700268"/>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2" name="Google Shape;700;p26">
              <a:extLst>
                <a:ext uri="{FF2B5EF4-FFF2-40B4-BE49-F238E27FC236}">
                  <a16:creationId xmlns:a16="http://schemas.microsoft.com/office/drawing/2014/main" id="{10F7B0C2-77F2-D5CF-C54C-2FAC2903A289}"/>
                </a:ext>
              </a:extLst>
            </p:cNvPr>
            <p:cNvSpPr/>
            <p:nvPr/>
          </p:nvSpPr>
          <p:spPr>
            <a:xfrm>
              <a:off x="1547566" y="1727615"/>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3" name="Google Shape;701;p26">
              <a:extLst>
                <a:ext uri="{FF2B5EF4-FFF2-40B4-BE49-F238E27FC236}">
                  <a16:creationId xmlns:a16="http://schemas.microsoft.com/office/drawing/2014/main" id="{79ADAB52-1DDA-5098-26F3-D67D6B4DDE5D}"/>
                </a:ext>
              </a:extLst>
            </p:cNvPr>
            <p:cNvSpPr/>
            <p:nvPr/>
          </p:nvSpPr>
          <p:spPr>
            <a:xfrm>
              <a:off x="1547566" y="1754962"/>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4" name="Google Shape;702;p26">
              <a:extLst>
                <a:ext uri="{FF2B5EF4-FFF2-40B4-BE49-F238E27FC236}">
                  <a16:creationId xmlns:a16="http://schemas.microsoft.com/office/drawing/2014/main" id="{3E8FAAED-23A9-462D-DEB0-7A2A87C271D9}"/>
                </a:ext>
              </a:extLst>
            </p:cNvPr>
            <p:cNvSpPr/>
            <p:nvPr/>
          </p:nvSpPr>
          <p:spPr>
            <a:xfrm>
              <a:off x="1547566" y="1782308"/>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5" name="Google Shape;703;p26">
              <a:extLst>
                <a:ext uri="{FF2B5EF4-FFF2-40B4-BE49-F238E27FC236}">
                  <a16:creationId xmlns:a16="http://schemas.microsoft.com/office/drawing/2014/main" id="{8AD55907-0CCA-4664-C55E-7E89A8134594}"/>
                </a:ext>
              </a:extLst>
            </p:cNvPr>
            <p:cNvSpPr/>
            <p:nvPr/>
          </p:nvSpPr>
          <p:spPr>
            <a:xfrm>
              <a:off x="1513665" y="1809684"/>
              <a:ext cx="87527" cy="3292"/>
            </a:xfrm>
            <a:custGeom>
              <a:avLst/>
              <a:gdLst/>
              <a:ahLst/>
              <a:cxnLst/>
              <a:rect l="l" t="t" r="r" b="b"/>
              <a:pathLst>
                <a:path w="2951" h="111" extrusionOk="0">
                  <a:moveTo>
                    <a:pt x="0" y="0"/>
                  </a:moveTo>
                  <a:lnTo>
                    <a:pt x="0" y="111"/>
                  </a:lnTo>
                  <a:lnTo>
                    <a:pt x="2951" y="111"/>
                  </a:lnTo>
                  <a:lnTo>
                    <a:pt x="2951"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6" name="Google Shape;704;p26">
              <a:extLst>
                <a:ext uri="{FF2B5EF4-FFF2-40B4-BE49-F238E27FC236}">
                  <a16:creationId xmlns:a16="http://schemas.microsoft.com/office/drawing/2014/main" id="{F0EE7D2E-08F1-B601-7542-1971AF70E4DA}"/>
                </a:ext>
              </a:extLst>
            </p:cNvPr>
            <p:cNvSpPr/>
            <p:nvPr/>
          </p:nvSpPr>
          <p:spPr>
            <a:xfrm>
              <a:off x="1547566" y="1837031"/>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7" name="Google Shape;705;p26">
              <a:extLst>
                <a:ext uri="{FF2B5EF4-FFF2-40B4-BE49-F238E27FC236}">
                  <a16:creationId xmlns:a16="http://schemas.microsoft.com/office/drawing/2014/main" id="{516AA3FA-19ED-3C42-73DD-EDE4D0F0C413}"/>
                </a:ext>
              </a:extLst>
            </p:cNvPr>
            <p:cNvSpPr/>
            <p:nvPr/>
          </p:nvSpPr>
          <p:spPr>
            <a:xfrm>
              <a:off x="1547566" y="1864377"/>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8" name="Google Shape;706;p26">
              <a:extLst>
                <a:ext uri="{FF2B5EF4-FFF2-40B4-BE49-F238E27FC236}">
                  <a16:creationId xmlns:a16="http://schemas.microsoft.com/office/drawing/2014/main" id="{80AE1A7C-1351-9DEC-48C6-6106D5458705}"/>
                </a:ext>
              </a:extLst>
            </p:cNvPr>
            <p:cNvSpPr/>
            <p:nvPr/>
          </p:nvSpPr>
          <p:spPr>
            <a:xfrm>
              <a:off x="1547566" y="1891724"/>
              <a:ext cx="53625" cy="3322"/>
            </a:xfrm>
            <a:custGeom>
              <a:avLst/>
              <a:gdLst/>
              <a:ahLst/>
              <a:cxnLst/>
              <a:rect l="l" t="t" r="r" b="b"/>
              <a:pathLst>
                <a:path w="1808" h="112"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9" name="Google Shape;707;p26">
              <a:extLst>
                <a:ext uri="{FF2B5EF4-FFF2-40B4-BE49-F238E27FC236}">
                  <a16:creationId xmlns:a16="http://schemas.microsoft.com/office/drawing/2014/main" id="{36A3F284-A650-C765-8802-72FF037350BD}"/>
                </a:ext>
              </a:extLst>
            </p:cNvPr>
            <p:cNvSpPr/>
            <p:nvPr/>
          </p:nvSpPr>
          <p:spPr>
            <a:xfrm>
              <a:off x="1547566" y="1919070"/>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0" name="Google Shape;708;p26">
              <a:extLst>
                <a:ext uri="{FF2B5EF4-FFF2-40B4-BE49-F238E27FC236}">
                  <a16:creationId xmlns:a16="http://schemas.microsoft.com/office/drawing/2014/main" id="{FC9A72B2-6266-8079-640C-0392E3B8B8F9}"/>
                </a:ext>
              </a:extLst>
            </p:cNvPr>
            <p:cNvSpPr/>
            <p:nvPr/>
          </p:nvSpPr>
          <p:spPr>
            <a:xfrm>
              <a:off x="1513665" y="1946417"/>
              <a:ext cx="87527" cy="3322"/>
            </a:xfrm>
            <a:custGeom>
              <a:avLst/>
              <a:gdLst/>
              <a:ahLst/>
              <a:cxnLst/>
              <a:rect l="l" t="t" r="r" b="b"/>
              <a:pathLst>
                <a:path w="2951" h="112" extrusionOk="0">
                  <a:moveTo>
                    <a:pt x="0" y="1"/>
                  </a:moveTo>
                  <a:lnTo>
                    <a:pt x="0" y="111"/>
                  </a:lnTo>
                  <a:lnTo>
                    <a:pt x="2951" y="111"/>
                  </a:lnTo>
                  <a:lnTo>
                    <a:pt x="2951"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1" name="Google Shape;709;p26">
              <a:extLst>
                <a:ext uri="{FF2B5EF4-FFF2-40B4-BE49-F238E27FC236}">
                  <a16:creationId xmlns:a16="http://schemas.microsoft.com/office/drawing/2014/main" id="{95F4E035-B886-DD84-CD2E-9254F4D5443D}"/>
                </a:ext>
              </a:extLst>
            </p:cNvPr>
            <p:cNvSpPr/>
            <p:nvPr/>
          </p:nvSpPr>
          <p:spPr>
            <a:xfrm>
              <a:off x="1547566" y="1973763"/>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2" name="Google Shape;710;p26">
              <a:extLst>
                <a:ext uri="{FF2B5EF4-FFF2-40B4-BE49-F238E27FC236}">
                  <a16:creationId xmlns:a16="http://schemas.microsoft.com/office/drawing/2014/main" id="{38EE7018-794B-821F-FB24-9E9C54E3DAF0}"/>
                </a:ext>
              </a:extLst>
            </p:cNvPr>
            <p:cNvSpPr/>
            <p:nvPr/>
          </p:nvSpPr>
          <p:spPr>
            <a:xfrm>
              <a:off x="1547566" y="2001110"/>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3" name="Google Shape;711;p26">
              <a:extLst>
                <a:ext uri="{FF2B5EF4-FFF2-40B4-BE49-F238E27FC236}">
                  <a16:creationId xmlns:a16="http://schemas.microsoft.com/office/drawing/2014/main" id="{9A106033-8CCE-2062-53AF-AB098C5B0B1F}"/>
                </a:ext>
              </a:extLst>
            </p:cNvPr>
            <p:cNvSpPr/>
            <p:nvPr/>
          </p:nvSpPr>
          <p:spPr>
            <a:xfrm>
              <a:off x="1547566" y="2028486"/>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4" name="Google Shape;712;p26">
              <a:extLst>
                <a:ext uri="{FF2B5EF4-FFF2-40B4-BE49-F238E27FC236}">
                  <a16:creationId xmlns:a16="http://schemas.microsoft.com/office/drawing/2014/main" id="{D13FF745-53DD-7FDA-9B81-73BAB0A19F55}"/>
                </a:ext>
              </a:extLst>
            </p:cNvPr>
            <p:cNvSpPr/>
            <p:nvPr/>
          </p:nvSpPr>
          <p:spPr>
            <a:xfrm>
              <a:off x="1547566" y="2055833"/>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5" name="Google Shape;713;p26">
              <a:extLst>
                <a:ext uri="{FF2B5EF4-FFF2-40B4-BE49-F238E27FC236}">
                  <a16:creationId xmlns:a16="http://schemas.microsoft.com/office/drawing/2014/main" id="{7DE17B39-67E0-D55A-B055-965B1127450F}"/>
                </a:ext>
              </a:extLst>
            </p:cNvPr>
            <p:cNvSpPr/>
            <p:nvPr/>
          </p:nvSpPr>
          <p:spPr>
            <a:xfrm>
              <a:off x="1513665" y="2083179"/>
              <a:ext cx="87527" cy="3292"/>
            </a:xfrm>
            <a:custGeom>
              <a:avLst/>
              <a:gdLst/>
              <a:ahLst/>
              <a:cxnLst/>
              <a:rect l="l" t="t" r="r" b="b"/>
              <a:pathLst>
                <a:path w="2951" h="111" extrusionOk="0">
                  <a:moveTo>
                    <a:pt x="0" y="0"/>
                  </a:moveTo>
                  <a:lnTo>
                    <a:pt x="0" y="111"/>
                  </a:lnTo>
                  <a:lnTo>
                    <a:pt x="2951" y="111"/>
                  </a:lnTo>
                  <a:lnTo>
                    <a:pt x="2951"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6" name="Google Shape;714;p26">
              <a:extLst>
                <a:ext uri="{FF2B5EF4-FFF2-40B4-BE49-F238E27FC236}">
                  <a16:creationId xmlns:a16="http://schemas.microsoft.com/office/drawing/2014/main" id="{2E9A2080-1689-0BA1-A721-B40C52C82C66}"/>
                </a:ext>
              </a:extLst>
            </p:cNvPr>
            <p:cNvSpPr/>
            <p:nvPr/>
          </p:nvSpPr>
          <p:spPr>
            <a:xfrm>
              <a:off x="1547566" y="2110526"/>
              <a:ext cx="53625" cy="3322"/>
            </a:xfrm>
            <a:custGeom>
              <a:avLst/>
              <a:gdLst/>
              <a:ahLst/>
              <a:cxnLst/>
              <a:rect l="l" t="t" r="r" b="b"/>
              <a:pathLst>
                <a:path w="1808" h="112"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7" name="Google Shape;715;p26">
              <a:extLst>
                <a:ext uri="{FF2B5EF4-FFF2-40B4-BE49-F238E27FC236}">
                  <a16:creationId xmlns:a16="http://schemas.microsoft.com/office/drawing/2014/main" id="{D4C8FAF6-A492-0F9F-4DCD-89CEAFE676F1}"/>
                </a:ext>
              </a:extLst>
            </p:cNvPr>
            <p:cNvSpPr/>
            <p:nvPr/>
          </p:nvSpPr>
          <p:spPr>
            <a:xfrm>
              <a:off x="1547566" y="2137872"/>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8" name="Google Shape;716;p26">
              <a:extLst>
                <a:ext uri="{FF2B5EF4-FFF2-40B4-BE49-F238E27FC236}">
                  <a16:creationId xmlns:a16="http://schemas.microsoft.com/office/drawing/2014/main" id="{C7B19521-3232-0646-CD49-A5B809E0B1E2}"/>
                </a:ext>
              </a:extLst>
            </p:cNvPr>
            <p:cNvSpPr/>
            <p:nvPr/>
          </p:nvSpPr>
          <p:spPr>
            <a:xfrm>
              <a:off x="1547566" y="2165219"/>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9" name="Google Shape;717;p26">
              <a:extLst>
                <a:ext uri="{FF2B5EF4-FFF2-40B4-BE49-F238E27FC236}">
                  <a16:creationId xmlns:a16="http://schemas.microsoft.com/office/drawing/2014/main" id="{14AA656C-7600-16BA-2630-2BFFB75517AA}"/>
                </a:ext>
              </a:extLst>
            </p:cNvPr>
            <p:cNvSpPr/>
            <p:nvPr/>
          </p:nvSpPr>
          <p:spPr>
            <a:xfrm>
              <a:off x="1547566" y="2192565"/>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0" name="Google Shape;718;p26">
              <a:extLst>
                <a:ext uri="{FF2B5EF4-FFF2-40B4-BE49-F238E27FC236}">
                  <a16:creationId xmlns:a16="http://schemas.microsoft.com/office/drawing/2014/main" id="{4794FBB9-FF00-2019-AE3F-5CFEDA0710FF}"/>
                </a:ext>
              </a:extLst>
            </p:cNvPr>
            <p:cNvSpPr/>
            <p:nvPr/>
          </p:nvSpPr>
          <p:spPr>
            <a:xfrm>
              <a:off x="1513665" y="2219912"/>
              <a:ext cx="87527" cy="3322"/>
            </a:xfrm>
            <a:custGeom>
              <a:avLst/>
              <a:gdLst/>
              <a:ahLst/>
              <a:cxnLst/>
              <a:rect l="l" t="t" r="r" b="b"/>
              <a:pathLst>
                <a:path w="2951" h="112" extrusionOk="0">
                  <a:moveTo>
                    <a:pt x="0" y="1"/>
                  </a:moveTo>
                  <a:lnTo>
                    <a:pt x="0" y="112"/>
                  </a:lnTo>
                  <a:lnTo>
                    <a:pt x="2951" y="112"/>
                  </a:lnTo>
                  <a:lnTo>
                    <a:pt x="2951"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1" name="Google Shape;719;p26">
              <a:extLst>
                <a:ext uri="{FF2B5EF4-FFF2-40B4-BE49-F238E27FC236}">
                  <a16:creationId xmlns:a16="http://schemas.microsoft.com/office/drawing/2014/main" id="{9BD40B06-2D2C-925F-8D8D-239288A093CB}"/>
                </a:ext>
              </a:extLst>
            </p:cNvPr>
            <p:cNvSpPr/>
            <p:nvPr/>
          </p:nvSpPr>
          <p:spPr>
            <a:xfrm>
              <a:off x="1547566" y="2247288"/>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2" name="Google Shape;720;p26">
              <a:extLst>
                <a:ext uri="{FF2B5EF4-FFF2-40B4-BE49-F238E27FC236}">
                  <a16:creationId xmlns:a16="http://schemas.microsoft.com/office/drawing/2014/main" id="{2E8C612C-56B3-A46B-15AA-1E54CD6985AA}"/>
                </a:ext>
              </a:extLst>
            </p:cNvPr>
            <p:cNvSpPr/>
            <p:nvPr/>
          </p:nvSpPr>
          <p:spPr>
            <a:xfrm>
              <a:off x="1547566" y="2274634"/>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3" name="Google Shape;721;p26">
              <a:extLst>
                <a:ext uri="{FF2B5EF4-FFF2-40B4-BE49-F238E27FC236}">
                  <a16:creationId xmlns:a16="http://schemas.microsoft.com/office/drawing/2014/main" id="{2E7379C2-D2FC-6CDD-DBAB-C8B0E485A10B}"/>
                </a:ext>
              </a:extLst>
            </p:cNvPr>
            <p:cNvSpPr/>
            <p:nvPr/>
          </p:nvSpPr>
          <p:spPr>
            <a:xfrm>
              <a:off x="1547566" y="2301981"/>
              <a:ext cx="53625" cy="3322"/>
            </a:xfrm>
            <a:custGeom>
              <a:avLst/>
              <a:gdLst/>
              <a:ahLst/>
              <a:cxnLst/>
              <a:rect l="l" t="t" r="r" b="b"/>
              <a:pathLst>
                <a:path w="1808" h="112"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4" name="Google Shape;722;p26">
              <a:extLst>
                <a:ext uri="{FF2B5EF4-FFF2-40B4-BE49-F238E27FC236}">
                  <a16:creationId xmlns:a16="http://schemas.microsoft.com/office/drawing/2014/main" id="{0533907D-EFDE-5C3C-26B7-B15A1C8757F6}"/>
                </a:ext>
              </a:extLst>
            </p:cNvPr>
            <p:cNvSpPr/>
            <p:nvPr/>
          </p:nvSpPr>
          <p:spPr>
            <a:xfrm>
              <a:off x="1547566" y="2329327"/>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5" name="Google Shape;723;p26">
              <a:extLst>
                <a:ext uri="{FF2B5EF4-FFF2-40B4-BE49-F238E27FC236}">
                  <a16:creationId xmlns:a16="http://schemas.microsoft.com/office/drawing/2014/main" id="{2336DCFD-43DB-02EF-030A-0971F4DF33A8}"/>
                </a:ext>
              </a:extLst>
            </p:cNvPr>
            <p:cNvSpPr/>
            <p:nvPr/>
          </p:nvSpPr>
          <p:spPr>
            <a:xfrm>
              <a:off x="1513665" y="2356674"/>
              <a:ext cx="87527" cy="3322"/>
            </a:xfrm>
            <a:custGeom>
              <a:avLst/>
              <a:gdLst/>
              <a:ahLst/>
              <a:cxnLst/>
              <a:rect l="l" t="t" r="r" b="b"/>
              <a:pathLst>
                <a:path w="2951" h="112" extrusionOk="0">
                  <a:moveTo>
                    <a:pt x="0" y="1"/>
                  </a:moveTo>
                  <a:lnTo>
                    <a:pt x="0" y="111"/>
                  </a:lnTo>
                  <a:lnTo>
                    <a:pt x="2951" y="111"/>
                  </a:lnTo>
                  <a:lnTo>
                    <a:pt x="2951"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6" name="Google Shape;724;p26">
              <a:extLst>
                <a:ext uri="{FF2B5EF4-FFF2-40B4-BE49-F238E27FC236}">
                  <a16:creationId xmlns:a16="http://schemas.microsoft.com/office/drawing/2014/main" id="{87CBE22A-A345-C4DD-5B26-012E6DF7C195}"/>
                </a:ext>
              </a:extLst>
            </p:cNvPr>
            <p:cNvSpPr/>
            <p:nvPr/>
          </p:nvSpPr>
          <p:spPr>
            <a:xfrm>
              <a:off x="1547566" y="2384020"/>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7" name="Google Shape;725;p26">
              <a:extLst>
                <a:ext uri="{FF2B5EF4-FFF2-40B4-BE49-F238E27FC236}">
                  <a16:creationId xmlns:a16="http://schemas.microsoft.com/office/drawing/2014/main" id="{5FE9BC9D-D09D-A09B-D273-F0FDDA17F00E}"/>
                </a:ext>
              </a:extLst>
            </p:cNvPr>
            <p:cNvSpPr/>
            <p:nvPr/>
          </p:nvSpPr>
          <p:spPr>
            <a:xfrm>
              <a:off x="1547566" y="2411367"/>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8" name="Google Shape;726;p26">
              <a:extLst>
                <a:ext uri="{FF2B5EF4-FFF2-40B4-BE49-F238E27FC236}">
                  <a16:creationId xmlns:a16="http://schemas.microsoft.com/office/drawing/2014/main" id="{CF3B737C-28F8-1D9C-7C16-8C08B0E844B1}"/>
                </a:ext>
              </a:extLst>
            </p:cNvPr>
            <p:cNvSpPr/>
            <p:nvPr/>
          </p:nvSpPr>
          <p:spPr>
            <a:xfrm>
              <a:off x="1547566" y="2438743"/>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9" name="Google Shape;727;p26">
              <a:extLst>
                <a:ext uri="{FF2B5EF4-FFF2-40B4-BE49-F238E27FC236}">
                  <a16:creationId xmlns:a16="http://schemas.microsoft.com/office/drawing/2014/main" id="{405048B5-C469-D12B-F55F-8B742C41287C}"/>
                </a:ext>
              </a:extLst>
            </p:cNvPr>
            <p:cNvSpPr/>
            <p:nvPr/>
          </p:nvSpPr>
          <p:spPr>
            <a:xfrm>
              <a:off x="1547566" y="2466090"/>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0" name="Google Shape;728;p26">
              <a:extLst>
                <a:ext uri="{FF2B5EF4-FFF2-40B4-BE49-F238E27FC236}">
                  <a16:creationId xmlns:a16="http://schemas.microsoft.com/office/drawing/2014/main" id="{22B123B2-58A8-3CC0-BEA7-F72384A6B7BA}"/>
                </a:ext>
              </a:extLst>
            </p:cNvPr>
            <p:cNvSpPr/>
            <p:nvPr/>
          </p:nvSpPr>
          <p:spPr>
            <a:xfrm>
              <a:off x="1513665" y="2493436"/>
              <a:ext cx="87527" cy="3292"/>
            </a:xfrm>
            <a:custGeom>
              <a:avLst/>
              <a:gdLst/>
              <a:ahLst/>
              <a:cxnLst/>
              <a:rect l="l" t="t" r="r" b="b"/>
              <a:pathLst>
                <a:path w="2951" h="111" extrusionOk="0">
                  <a:moveTo>
                    <a:pt x="0" y="0"/>
                  </a:moveTo>
                  <a:lnTo>
                    <a:pt x="0" y="111"/>
                  </a:lnTo>
                  <a:lnTo>
                    <a:pt x="2951" y="111"/>
                  </a:lnTo>
                  <a:lnTo>
                    <a:pt x="2951"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1" name="Google Shape;729;p26">
              <a:extLst>
                <a:ext uri="{FF2B5EF4-FFF2-40B4-BE49-F238E27FC236}">
                  <a16:creationId xmlns:a16="http://schemas.microsoft.com/office/drawing/2014/main" id="{AE3996D3-A96F-576E-B556-03B6CBDDFC99}"/>
                </a:ext>
              </a:extLst>
            </p:cNvPr>
            <p:cNvSpPr/>
            <p:nvPr/>
          </p:nvSpPr>
          <p:spPr>
            <a:xfrm>
              <a:off x="1547566" y="2520783"/>
              <a:ext cx="53625" cy="3322"/>
            </a:xfrm>
            <a:custGeom>
              <a:avLst/>
              <a:gdLst/>
              <a:ahLst/>
              <a:cxnLst/>
              <a:rect l="l" t="t" r="r" b="b"/>
              <a:pathLst>
                <a:path w="1808" h="112"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2" name="Google Shape;730;p26">
              <a:extLst>
                <a:ext uri="{FF2B5EF4-FFF2-40B4-BE49-F238E27FC236}">
                  <a16:creationId xmlns:a16="http://schemas.microsoft.com/office/drawing/2014/main" id="{2E4EDCD2-6035-E8F1-295D-4A4AD15F1C9D}"/>
                </a:ext>
              </a:extLst>
            </p:cNvPr>
            <p:cNvSpPr/>
            <p:nvPr/>
          </p:nvSpPr>
          <p:spPr>
            <a:xfrm>
              <a:off x="1547566" y="2548129"/>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3" name="Google Shape;731;p26">
              <a:extLst>
                <a:ext uri="{FF2B5EF4-FFF2-40B4-BE49-F238E27FC236}">
                  <a16:creationId xmlns:a16="http://schemas.microsoft.com/office/drawing/2014/main" id="{B2649832-00FB-D8EC-E077-67F0101D0B49}"/>
                </a:ext>
              </a:extLst>
            </p:cNvPr>
            <p:cNvSpPr/>
            <p:nvPr/>
          </p:nvSpPr>
          <p:spPr>
            <a:xfrm>
              <a:off x="1547566" y="2575476"/>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4" name="Google Shape;732;p26">
              <a:extLst>
                <a:ext uri="{FF2B5EF4-FFF2-40B4-BE49-F238E27FC236}">
                  <a16:creationId xmlns:a16="http://schemas.microsoft.com/office/drawing/2014/main" id="{23F36194-7402-0294-BA54-EC6C40E1D5A9}"/>
                </a:ext>
              </a:extLst>
            </p:cNvPr>
            <p:cNvSpPr/>
            <p:nvPr/>
          </p:nvSpPr>
          <p:spPr>
            <a:xfrm>
              <a:off x="1547566" y="2602822"/>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5" name="Google Shape;733;p26">
              <a:extLst>
                <a:ext uri="{FF2B5EF4-FFF2-40B4-BE49-F238E27FC236}">
                  <a16:creationId xmlns:a16="http://schemas.microsoft.com/office/drawing/2014/main" id="{A83FAC34-FC68-6C0D-96B7-1A589D35AE06}"/>
                </a:ext>
              </a:extLst>
            </p:cNvPr>
            <p:cNvSpPr/>
            <p:nvPr/>
          </p:nvSpPr>
          <p:spPr>
            <a:xfrm>
              <a:off x="1513665" y="2630169"/>
              <a:ext cx="87527" cy="3322"/>
            </a:xfrm>
            <a:custGeom>
              <a:avLst/>
              <a:gdLst/>
              <a:ahLst/>
              <a:cxnLst/>
              <a:rect l="l" t="t" r="r" b="b"/>
              <a:pathLst>
                <a:path w="2951" h="112" extrusionOk="0">
                  <a:moveTo>
                    <a:pt x="0" y="1"/>
                  </a:moveTo>
                  <a:lnTo>
                    <a:pt x="0" y="112"/>
                  </a:lnTo>
                  <a:lnTo>
                    <a:pt x="2951" y="112"/>
                  </a:lnTo>
                  <a:lnTo>
                    <a:pt x="2951"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6" name="Google Shape;734;p26">
              <a:extLst>
                <a:ext uri="{FF2B5EF4-FFF2-40B4-BE49-F238E27FC236}">
                  <a16:creationId xmlns:a16="http://schemas.microsoft.com/office/drawing/2014/main" id="{AB83C5D0-81DC-8317-E5A7-0AC024D8E81A}"/>
                </a:ext>
              </a:extLst>
            </p:cNvPr>
            <p:cNvSpPr/>
            <p:nvPr/>
          </p:nvSpPr>
          <p:spPr>
            <a:xfrm>
              <a:off x="1547566" y="2657545"/>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7" name="Google Shape;735;p26">
              <a:extLst>
                <a:ext uri="{FF2B5EF4-FFF2-40B4-BE49-F238E27FC236}">
                  <a16:creationId xmlns:a16="http://schemas.microsoft.com/office/drawing/2014/main" id="{AF920483-D4E1-EF42-A0F6-A887286CCDE7}"/>
                </a:ext>
              </a:extLst>
            </p:cNvPr>
            <p:cNvSpPr/>
            <p:nvPr/>
          </p:nvSpPr>
          <p:spPr>
            <a:xfrm>
              <a:off x="1547566" y="2684891"/>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8" name="Google Shape;736;p26">
              <a:extLst>
                <a:ext uri="{FF2B5EF4-FFF2-40B4-BE49-F238E27FC236}">
                  <a16:creationId xmlns:a16="http://schemas.microsoft.com/office/drawing/2014/main" id="{B36AE651-8C7C-EA27-0160-25D51C6BDD0F}"/>
                </a:ext>
              </a:extLst>
            </p:cNvPr>
            <p:cNvSpPr/>
            <p:nvPr/>
          </p:nvSpPr>
          <p:spPr>
            <a:xfrm>
              <a:off x="1547566" y="2712238"/>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9" name="Google Shape;737;p26">
              <a:extLst>
                <a:ext uri="{FF2B5EF4-FFF2-40B4-BE49-F238E27FC236}">
                  <a16:creationId xmlns:a16="http://schemas.microsoft.com/office/drawing/2014/main" id="{C9BC1D7F-A79D-BBF9-DDFD-4FAE25E162FD}"/>
                </a:ext>
              </a:extLst>
            </p:cNvPr>
            <p:cNvSpPr/>
            <p:nvPr/>
          </p:nvSpPr>
          <p:spPr>
            <a:xfrm>
              <a:off x="1547566" y="2739585"/>
              <a:ext cx="53625" cy="3322"/>
            </a:xfrm>
            <a:custGeom>
              <a:avLst/>
              <a:gdLst/>
              <a:ahLst/>
              <a:cxnLst/>
              <a:rect l="l" t="t" r="r" b="b"/>
              <a:pathLst>
                <a:path w="1808" h="112"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0" name="Google Shape;738;p26">
              <a:extLst>
                <a:ext uri="{FF2B5EF4-FFF2-40B4-BE49-F238E27FC236}">
                  <a16:creationId xmlns:a16="http://schemas.microsoft.com/office/drawing/2014/main" id="{1736CA97-B882-1D53-F79D-0F532B66C28D}"/>
                </a:ext>
              </a:extLst>
            </p:cNvPr>
            <p:cNvSpPr/>
            <p:nvPr/>
          </p:nvSpPr>
          <p:spPr>
            <a:xfrm>
              <a:off x="1513665" y="2766931"/>
              <a:ext cx="87527" cy="3322"/>
            </a:xfrm>
            <a:custGeom>
              <a:avLst/>
              <a:gdLst/>
              <a:ahLst/>
              <a:cxnLst/>
              <a:rect l="l" t="t" r="r" b="b"/>
              <a:pathLst>
                <a:path w="2951" h="112" extrusionOk="0">
                  <a:moveTo>
                    <a:pt x="0" y="1"/>
                  </a:moveTo>
                  <a:lnTo>
                    <a:pt x="0" y="111"/>
                  </a:lnTo>
                  <a:lnTo>
                    <a:pt x="2951" y="111"/>
                  </a:lnTo>
                  <a:lnTo>
                    <a:pt x="2951"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1" name="Google Shape;739;p26">
              <a:extLst>
                <a:ext uri="{FF2B5EF4-FFF2-40B4-BE49-F238E27FC236}">
                  <a16:creationId xmlns:a16="http://schemas.microsoft.com/office/drawing/2014/main" id="{F7689415-1B79-36CF-BAF0-C7ACEC3A18E0}"/>
                </a:ext>
              </a:extLst>
            </p:cNvPr>
            <p:cNvSpPr/>
            <p:nvPr/>
          </p:nvSpPr>
          <p:spPr>
            <a:xfrm>
              <a:off x="1547566" y="2794278"/>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2" name="Google Shape;740;p26">
              <a:extLst>
                <a:ext uri="{FF2B5EF4-FFF2-40B4-BE49-F238E27FC236}">
                  <a16:creationId xmlns:a16="http://schemas.microsoft.com/office/drawing/2014/main" id="{0DD5B352-FCF1-036F-0A00-4CC12B5E584D}"/>
                </a:ext>
              </a:extLst>
            </p:cNvPr>
            <p:cNvSpPr/>
            <p:nvPr/>
          </p:nvSpPr>
          <p:spPr>
            <a:xfrm>
              <a:off x="1547566" y="2821624"/>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3" name="Google Shape;741;p26">
              <a:extLst>
                <a:ext uri="{FF2B5EF4-FFF2-40B4-BE49-F238E27FC236}">
                  <a16:creationId xmlns:a16="http://schemas.microsoft.com/office/drawing/2014/main" id="{D97C95BD-712B-C2DC-3D02-AB868C27049E}"/>
                </a:ext>
              </a:extLst>
            </p:cNvPr>
            <p:cNvSpPr/>
            <p:nvPr/>
          </p:nvSpPr>
          <p:spPr>
            <a:xfrm>
              <a:off x="1547566" y="2848971"/>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4" name="Google Shape;742;p26">
              <a:extLst>
                <a:ext uri="{FF2B5EF4-FFF2-40B4-BE49-F238E27FC236}">
                  <a16:creationId xmlns:a16="http://schemas.microsoft.com/office/drawing/2014/main" id="{23E4B07F-9884-C274-F1D4-A279DD0D74F6}"/>
                </a:ext>
              </a:extLst>
            </p:cNvPr>
            <p:cNvSpPr/>
            <p:nvPr/>
          </p:nvSpPr>
          <p:spPr>
            <a:xfrm>
              <a:off x="1547566" y="2876347"/>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5" name="Google Shape;743;p26">
              <a:extLst>
                <a:ext uri="{FF2B5EF4-FFF2-40B4-BE49-F238E27FC236}">
                  <a16:creationId xmlns:a16="http://schemas.microsoft.com/office/drawing/2014/main" id="{98C607FE-7FD9-83FE-A5EF-332481EF9D75}"/>
                </a:ext>
              </a:extLst>
            </p:cNvPr>
            <p:cNvSpPr/>
            <p:nvPr/>
          </p:nvSpPr>
          <p:spPr>
            <a:xfrm>
              <a:off x="1513665" y="2903693"/>
              <a:ext cx="87527" cy="3292"/>
            </a:xfrm>
            <a:custGeom>
              <a:avLst/>
              <a:gdLst/>
              <a:ahLst/>
              <a:cxnLst/>
              <a:rect l="l" t="t" r="r" b="b"/>
              <a:pathLst>
                <a:path w="2951" h="111" extrusionOk="0">
                  <a:moveTo>
                    <a:pt x="0" y="0"/>
                  </a:moveTo>
                  <a:lnTo>
                    <a:pt x="0" y="111"/>
                  </a:lnTo>
                  <a:lnTo>
                    <a:pt x="2951" y="111"/>
                  </a:lnTo>
                  <a:lnTo>
                    <a:pt x="2951"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6" name="Google Shape;744;p26">
              <a:extLst>
                <a:ext uri="{FF2B5EF4-FFF2-40B4-BE49-F238E27FC236}">
                  <a16:creationId xmlns:a16="http://schemas.microsoft.com/office/drawing/2014/main" id="{46FC0A83-BD44-0298-D944-C625568430FE}"/>
                </a:ext>
              </a:extLst>
            </p:cNvPr>
            <p:cNvSpPr/>
            <p:nvPr/>
          </p:nvSpPr>
          <p:spPr>
            <a:xfrm>
              <a:off x="1547566" y="2931040"/>
              <a:ext cx="53625" cy="3322"/>
            </a:xfrm>
            <a:custGeom>
              <a:avLst/>
              <a:gdLst/>
              <a:ahLst/>
              <a:cxnLst/>
              <a:rect l="l" t="t" r="r" b="b"/>
              <a:pathLst>
                <a:path w="1808" h="112"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7" name="Google Shape;745;p26">
              <a:extLst>
                <a:ext uri="{FF2B5EF4-FFF2-40B4-BE49-F238E27FC236}">
                  <a16:creationId xmlns:a16="http://schemas.microsoft.com/office/drawing/2014/main" id="{4AC0432F-6E18-B141-8178-9B39383C7C2F}"/>
                </a:ext>
              </a:extLst>
            </p:cNvPr>
            <p:cNvSpPr/>
            <p:nvPr/>
          </p:nvSpPr>
          <p:spPr>
            <a:xfrm>
              <a:off x="1547566" y="2958386"/>
              <a:ext cx="53625" cy="3322"/>
            </a:xfrm>
            <a:custGeom>
              <a:avLst/>
              <a:gdLst/>
              <a:ahLst/>
              <a:cxnLst/>
              <a:rect l="l" t="t" r="r" b="b"/>
              <a:pathLst>
                <a:path w="1808" h="112"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8" name="Google Shape;746;p26">
              <a:extLst>
                <a:ext uri="{FF2B5EF4-FFF2-40B4-BE49-F238E27FC236}">
                  <a16:creationId xmlns:a16="http://schemas.microsoft.com/office/drawing/2014/main" id="{A925E5D7-E0DA-25BF-387C-6398A7407024}"/>
                </a:ext>
              </a:extLst>
            </p:cNvPr>
            <p:cNvSpPr/>
            <p:nvPr/>
          </p:nvSpPr>
          <p:spPr>
            <a:xfrm>
              <a:off x="1547566" y="2985733"/>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9" name="Google Shape;747;p26">
              <a:extLst>
                <a:ext uri="{FF2B5EF4-FFF2-40B4-BE49-F238E27FC236}">
                  <a16:creationId xmlns:a16="http://schemas.microsoft.com/office/drawing/2014/main" id="{A9AE5EF4-947F-970B-2D3A-62A948CE8534}"/>
                </a:ext>
              </a:extLst>
            </p:cNvPr>
            <p:cNvSpPr/>
            <p:nvPr/>
          </p:nvSpPr>
          <p:spPr>
            <a:xfrm>
              <a:off x="1547566" y="3013079"/>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0" name="Google Shape;748;p26">
              <a:extLst>
                <a:ext uri="{FF2B5EF4-FFF2-40B4-BE49-F238E27FC236}">
                  <a16:creationId xmlns:a16="http://schemas.microsoft.com/office/drawing/2014/main" id="{AD1E1091-BD35-E7EF-0857-3B006A39D41C}"/>
                </a:ext>
              </a:extLst>
            </p:cNvPr>
            <p:cNvSpPr/>
            <p:nvPr/>
          </p:nvSpPr>
          <p:spPr>
            <a:xfrm>
              <a:off x="1513665" y="3040426"/>
              <a:ext cx="87527" cy="3322"/>
            </a:xfrm>
            <a:custGeom>
              <a:avLst/>
              <a:gdLst/>
              <a:ahLst/>
              <a:cxnLst/>
              <a:rect l="l" t="t" r="r" b="b"/>
              <a:pathLst>
                <a:path w="2951" h="112" extrusionOk="0">
                  <a:moveTo>
                    <a:pt x="0" y="1"/>
                  </a:moveTo>
                  <a:lnTo>
                    <a:pt x="0" y="112"/>
                  </a:lnTo>
                  <a:lnTo>
                    <a:pt x="2951" y="112"/>
                  </a:lnTo>
                  <a:lnTo>
                    <a:pt x="2951"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1" name="Google Shape;749;p26">
              <a:extLst>
                <a:ext uri="{FF2B5EF4-FFF2-40B4-BE49-F238E27FC236}">
                  <a16:creationId xmlns:a16="http://schemas.microsoft.com/office/drawing/2014/main" id="{40ABEE32-AC47-A524-06A5-473C2D63FF3D}"/>
                </a:ext>
              </a:extLst>
            </p:cNvPr>
            <p:cNvSpPr/>
            <p:nvPr/>
          </p:nvSpPr>
          <p:spPr>
            <a:xfrm>
              <a:off x="1547566" y="3067802"/>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2" name="Google Shape;750;p26">
              <a:extLst>
                <a:ext uri="{FF2B5EF4-FFF2-40B4-BE49-F238E27FC236}">
                  <a16:creationId xmlns:a16="http://schemas.microsoft.com/office/drawing/2014/main" id="{A6AFFB84-2CB2-8E01-DD24-5F4E3D135DF5}"/>
                </a:ext>
              </a:extLst>
            </p:cNvPr>
            <p:cNvSpPr/>
            <p:nvPr/>
          </p:nvSpPr>
          <p:spPr>
            <a:xfrm>
              <a:off x="1547566" y="3095149"/>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3" name="Google Shape;751;p26">
              <a:extLst>
                <a:ext uri="{FF2B5EF4-FFF2-40B4-BE49-F238E27FC236}">
                  <a16:creationId xmlns:a16="http://schemas.microsoft.com/office/drawing/2014/main" id="{C7874B72-B68C-2EB0-69C5-433F8943CDC9}"/>
                </a:ext>
              </a:extLst>
            </p:cNvPr>
            <p:cNvSpPr/>
            <p:nvPr/>
          </p:nvSpPr>
          <p:spPr>
            <a:xfrm>
              <a:off x="1547566" y="3122495"/>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4" name="Google Shape;752;p26">
              <a:extLst>
                <a:ext uri="{FF2B5EF4-FFF2-40B4-BE49-F238E27FC236}">
                  <a16:creationId xmlns:a16="http://schemas.microsoft.com/office/drawing/2014/main" id="{9936C286-075D-4BB6-381E-2A27BA2AD10F}"/>
                </a:ext>
              </a:extLst>
            </p:cNvPr>
            <p:cNvSpPr/>
            <p:nvPr/>
          </p:nvSpPr>
          <p:spPr>
            <a:xfrm>
              <a:off x="1547566" y="3149842"/>
              <a:ext cx="53625" cy="3322"/>
            </a:xfrm>
            <a:custGeom>
              <a:avLst/>
              <a:gdLst/>
              <a:ahLst/>
              <a:cxnLst/>
              <a:rect l="l" t="t" r="r" b="b"/>
              <a:pathLst>
                <a:path w="1808" h="112"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5" name="Google Shape;753;p26">
              <a:extLst>
                <a:ext uri="{FF2B5EF4-FFF2-40B4-BE49-F238E27FC236}">
                  <a16:creationId xmlns:a16="http://schemas.microsoft.com/office/drawing/2014/main" id="{6E2128B7-E044-A56D-A406-AECDDF57E775}"/>
                </a:ext>
              </a:extLst>
            </p:cNvPr>
            <p:cNvSpPr/>
            <p:nvPr/>
          </p:nvSpPr>
          <p:spPr>
            <a:xfrm>
              <a:off x="1513665" y="3177188"/>
              <a:ext cx="87527" cy="3322"/>
            </a:xfrm>
            <a:custGeom>
              <a:avLst/>
              <a:gdLst/>
              <a:ahLst/>
              <a:cxnLst/>
              <a:rect l="l" t="t" r="r" b="b"/>
              <a:pathLst>
                <a:path w="2951" h="112" extrusionOk="0">
                  <a:moveTo>
                    <a:pt x="0" y="1"/>
                  </a:moveTo>
                  <a:lnTo>
                    <a:pt x="0" y="111"/>
                  </a:lnTo>
                  <a:lnTo>
                    <a:pt x="2951" y="111"/>
                  </a:lnTo>
                  <a:lnTo>
                    <a:pt x="2951"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6" name="Google Shape;754;p26">
              <a:extLst>
                <a:ext uri="{FF2B5EF4-FFF2-40B4-BE49-F238E27FC236}">
                  <a16:creationId xmlns:a16="http://schemas.microsoft.com/office/drawing/2014/main" id="{5A8D9C98-A81E-D73D-AD46-789F246474C2}"/>
                </a:ext>
              </a:extLst>
            </p:cNvPr>
            <p:cNvSpPr/>
            <p:nvPr/>
          </p:nvSpPr>
          <p:spPr>
            <a:xfrm>
              <a:off x="1547566" y="3204535"/>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7" name="Google Shape;755;p26">
              <a:extLst>
                <a:ext uri="{FF2B5EF4-FFF2-40B4-BE49-F238E27FC236}">
                  <a16:creationId xmlns:a16="http://schemas.microsoft.com/office/drawing/2014/main" id="{FBB9C7D4-A111-3C27-C8CF-780ADF41EB01}"/>
                </a:ext>
              </a:extLst>
            </p:cNvPr>
            <p:cNvSpPr/>
            <p:nvPr/>
          </p:nvSpPr>
          <p:spPr>
            <a:xfrm>
              <a:off x="1547566" y="3231881"/>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8" name="Google Shape;756;p26">
              <a:extLst>
                <a:ext uri="{FF2B5EF4-FFF2-40B4-BE49-F238E27FC236}">
                  <a16:creationId xmlns:a16="http://schemas.microsoft.com/office/drawing/2014/main" id="{471A16D8-B7D3-7F15-49F4-2324588B4FC0}"/>
                </a:ext>
              </a:extLst>
            </p:cNvPr>
            <p:cNvSpPr/>
            <p:nvPr/>
          </p:nvSpPr>
          <p:spPr>
            <a:xfrm>
              <a:off x="1547566" y="3259228"/>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9" name="Google Shape;757;p26">
              <a:extLst>
                <a:ext uri="{FF2B5EF4-FFF2-40B4-BE49-F238E27FC236}">
                  <a16:creationId xmlns:a16="http://schemas.microsoft.com/office/drawing/2014/main" id="{265F27B0-6FEE-2059-7E26-E26C3EB0EF36}"/>
                </a:ext>
              </a:extLst>
            </p:cNvPr>
            <p:cNvSpPr/>
            <p:nvPr/>
          </p:nvSpPr>
          <p:spPr>
            <a:xfrm>
              <a:off x="1547566" y="3286604"/>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0" name="Google Shape;758;p26">
              <a:extLst>
                <a:ext uri="{FF2B5EF4-FFF2-40B4-BE49-F238E27FC236}">
                  <a16:creationId xmlns:a16="http://schemas.microsoft.com/office/drawing/2014/main" id="{7E01C563-43AE-E274-E2CB-B99AF9671721}"/>
                </a:ext>
              </a:extLst>
            </p:cNvPr>
            <p:cNvSpPr/>
            <p:nvPr/>
          </p:nvSpPr>
          <p:spPr>
            <a:xfrm>
              <a:off x="1513665" y="3313950"/>
              <a:ext cx="87527" cy="3292"/>
            </a:xfrm>
            <a:custGeom>
              <a:avLst/>
              <a:gdLst/>
              <a:ahLst/>
              <a:cxnLst/>
              <a:rect l="l" t="t" r="r" b="b"/>
              <a:pathLst>
                <a:path w="2951" h="111" extrusionOk="0">
                  <a:moveTo>
                    <a:pt x="0" y="0"/>
                  </a:moveTo>
                  <a:lnTo>
                    <a:pt x="0" y="111"/>
                  </a:lnTo>
                  <a:lnTo>
                    <a:pt x="2951" y="111"/>
                  </a:lnTo>
                  <a:lnTo>
                    <a:pt x="2951"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1" name="Google Shape;759;p26">
              <a:extLst>
                <a:ext uri="{FF2B5EF4-FFF2-40B4-BE49-F238E27FC236}">
                  <a16:creationId xmlns:a16="http://schemas.microsoft.com/office/drawing/2014/main" id="{466F00AD-35DF-E296-441D-06BFFA46CAFC}"/>
                </a:ext>
              </a:extLst>
            </p:cNvPr>
            <p:cNvSpPr/>
            <p:nvPr/>
          </p:nvSpPr>
          <p:spPr>
            <a:xfrm>
              <a:off x="1547566" y="3341297"/>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2" name="Google Shape;760;p26">
              <a:extLst>
                <a:ext uri="{FF2B5EF4-FFF2-40B4-BE49-F238E27FC236}">
                  <a16:creationId xmlns:a16="http://schemas.microsoft.com/office/drawing/2014/main" id="{793B4A12-8BE6-C0A1-0F0C-1D890BD591D7}"/>
                </a:ext>
              </a:extLst>
            </p:cNvPr>
            <p:cNvSpPr/>
            <p:nvPr/>
          </p:nvSpPr>
          <p:spPr>
            <a:xfrm>
              <a:off x="1547566" y="3368643"/>
              <a:ext cx="53625" cy="3322"/>
            </a:xfrm>
            <a:custGeom>
              <a:avLst/>
              <a:gdLst/>
              <a:ahLst/>
              <a:cxnLst/>
              <a:rect l="l" t="t" r="r" b="b"/>
              <a:pathLst>
                <a:path w="1808" h="112"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3" name="Google Shape;761;p26">
              <a:extLst>
                <a:ext uri="{FF2B5EF4-FFF2-40B4-BE49-F238E27FC236}">
                  <a16:creationId xmlns:a16="http://schemas.microsoft.com/office/drawing/2014/main" id="{BD15F5E6-6CA8-4559-0154-86DD7DD8AC7B}"/>
                </a:ext>
              </a:extLst>
            </p:cNvPr>
            <p:cNvSpPr/>
            <p:nvPr/>
          </p:nvSpPr>
          <p:spPr>
            <a:xfrm>
              <a:off x="1547566" y="3395990"/>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4" name="Google Shape;762;p26">
              <a:extLst>
                <a:ext uri="{FF2B5EF4-FFF2-40B4-BE49-F238E27FC236}">
                  <a16:creationId xmlns:a16="http://schemas.microsoft.com/office/drawing/2014/main" id="{CC3500A5-20BE-83B4-E718-AC7734DD41AE}"/>
                </a:ext>
              </a:extLst>
            </p:cNvPr>
            <p:cNvSpPr/>
            <p:nvPr/>
          </p:nvSpPr>
          <p:spPr>
            <a:xfrm>
              <a:off x="1547566" y="3423337"/>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5" name="Google Shape;763;p26">
              <a:extLst>
                <a:ext uri="{FF2B5EF4-FFF2-40B4-BE49-F238E27FC236}">
                  <a16:creationId xmlns:a16="http://schemas.microsoft.com/office/drawing/2014/main" id="{ABF14D9A-C0E5-5D91-7D50-1410EC1BF832}"/>
                </a:ext>
              </a:extLst>
            </p:cNvPr>
            <p:cNvSpPr/>
            <p:nvPr/>
          </p:nvSpPr>
          <p:spPr>
            <a:xfrm>
              <a:off x="1513665" y="3450683"/>
              <a:ext cx="87527" cy="3322"/>
            </a:xfrm>
            <a:custGeom>
              <a:avLst/>
              <a:gdLst/>
              <a:ahLst/>
              <a:cxnLst/>
              <a:rect l="l" t="t" r="r" b="b"/>
              <a:pathLst>
                <a:path w="2951" h="112" extrusionOk="0">
                  <a:moveTo>
                    <a:pt x="0" y="1"/>
                  </a:moveTo>
                  <a:lnTo>
                    <a:pt x="0" y="111"/>
                  </a:lnTo>
                  <a:lnTo>
                    <a:pt x="2951" y="111"/>
                  </a:lnTo>
                  <a:lnTo>
                    <a:pt x="2951"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6" name="Google Shape;764;p26">
              <a:extLst>
                <a:ext uri="{FF2B5EF4-FFF2-40B4-BE49-F238E27FC236}">
                  <a16:creationId xmlns:a16="http://schemas.microsoft.com/office/drawing/2014/main" id="{F3CD2F3A-019C-57EF-0193-D005911D0547}"/>
                </a:ext>
              </a:extLst>
            </p:cNvPr>
            <p:cNvSpPr/>
            <p:nvPr/>
          </p:nvSpPr>
          <p:spPr>
            <a:xfrm>
              <a:off x="1547566" y="3478030"/>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7" name="Google Shape;765;p26">
              <a:extLst>
                <a:ext uri="{FF2B5EF4-FFF2-40B4-BE49-F238E27FC236}">
                  <a16:creationId xmlns:a16="http://schemas.microsoft.com/office/drawing/2014/main" id="{09AE536A-679E-1A54-3ABF-684BB5BFCBCC}"/>
                </a:ext>
              </a:extLst>
            </p:cNvPr>
            <p:cNvSpPr/>
            <p:nvPr/>
          </p:nvSpPr>
          <p:spPr>
            <a:xfrm>
              <a:off x="1547566" y="3505406"/>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8" name="Google Shape;766;p26">
              <a:extLst>
                <a:ext uri="{FF2B5EF4-FFF2-40B4-BE49-F238E27FC236}">
                  <a16:creationId xmlns:a16="http://schemas.microsoft.com/office/drawing/2014/main" id="{6125B3F0-933B-F6D6-E48F-877283EAF445}"/>
                </a:ext>
              </a:extLst>
            </p:cNvPr>
            <p:cNvSpPr/>
            <p:nvPr/>
          </p:nvSpPr>
          <p:spPr>
            <a:xfrm>
              <a:off x="1547566" y="3532752"/>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9" name="Google Shape;767;p26">
              <a:extLst>
                <a:ext uri="{FF2B5EF4-FFF2-40B4-BE49-F238E27FC236}">
                  <a16:creationId xmlns:a16="http://schemas.microsoft.com/office/drawing/2014/main" id="{AA9CAE5F-8FB6-4481-CAAF-3AAF20E05047}"/>
                </a:ext>
              </a:extLst>
            </p:cNvPr>
            <p:cNvSpPr/>
            <p:nvPr/>
          </p:nvSpPr>
          <p:spPr>
            <a:xfrm>
              <a:off x="1547566" y="3560099"/>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0" name="Google Shape;768;p26">
              <a:extLst>
                <a:ext uri="{FF2B5EF4-FFF2-40B4-BE49-F238E27FC236}">
                  <a16:creationId xmlns:a16="http://schemas.microsoft.com/office/drawing/2014/main" id="{EE2768C3-C159-DE40-FD9F-18933DD73735}"/>
                </a:ext>
              </a:extLst>
            </p:cNvPr>
            <p:cNvSpPr/>
            <p:nvPr/>
          </p:nvSpPr>
          <p:spPr>
            <a:xfrm>
              <a:off x="1513665" y="3587445"/>
              <a:ext cx="87527" cy="3322"/>
            </a:xfrm>
            <a:custGeom>
              <a:avLst/>
              <a:gdLst/>
              <a:ahLst/>
              <a:cxnLst/>
              <a:rect l="l" t="t" r="r" b="b"/>
              <a:pathLst>
                <a:path w="2951" h="112" extrusionOk="0">
                  <a:moveTo>
                    <a:pt x="0" y="0"/>
                  </a:moveTo>
                  <a:lnTo>
                    <a:pt x="0" y="111"/>
                  </a:lnTo>
                  <a:lnTo>
                    <a:pt x="2951" y="111"/>
                  </a:lnTo>
                  <a:lnTo>
                    <a:pt x="2951"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1" name="Google Shape;769;p26">
              <a:extLst>
                <a:ext uri="{FF2B5EF4-FFF2-40B4-BE49-F238E27FC236}">
                  <a16:creationId xmlns:a16="http://schemas.microsoft.com/office/drawing/2014/main" id="{57441DB9-DCC3-4D3B-FCB2-156CBC6ADAD9}"/>
                </a:ext>
              </a:extLst>
            </p:cNvPr>
            <p:cNvSpPr/>
            <p:nvPr/>
          </p:nvSpPr>
          <p:spPr>
            <a:xfrm>
              <a:off x="1547566" y="3614792"/>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2" name="Google Shape;770;p26">
              <a:extLst>
                <a:ext uri="{FF2B5EF4-FFF2-40B4-BE49-F238E27FC236}">
                  <a16:creationId xmlns:a16="http://schemas.microsoft.com/office/drawing/2014/main" id="{A95B5790-96BD-FAFE-89D8-896D8205F4C3}"/>
                </a:ext>
              </a:extLst>
            </p:cNvPr>
            <p:cNvSpPr/>
            <p:nvPr/>
          </p:nvSpPr>
          <p:spPr>
            <a:xfrm>
              <a:off x="1547566" y="3642138"/>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3" name="Google Shape;771;p26">
              <a:extLst>
                <a:ext uri="{FF2B5EF4-FFF2-40B4-BE49-F238E27FC236}">
                  <a16:creationId xmlns:a16="http://schemas.microsoft.com/office/drawing/2014/main" id="{867C9C17-B9BE-91F2-1FFB-67F1C842012E}"/>
                </a:ext>
              </a:extLst>
            </p:cNvPr>
            <p:cNvSpPr/>
            <p:nvPr/>
          </p:nvSpPr>
          <p:spPr>
            <a:xfrm>
              <a:off x="1547566" y="3669485"/>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4" name="Google Shape;772;p26">
              <a:extLst>
                <a:ext uri="{FF2B5EF4-FFF2-40B4-BE49-F238E27FC236}">
                  <a16:creationId xmlns:a16="http://schemas.microsoft.com/office/drawing/2014/main" id="{201D2EA3-9997-0866-A14A-20807F6FAC7C}"/>
                </a:ext>
              </a:extLst>
            </p:cNvPr>
            <p:cNvSpPr/>
            <p:nvPr/>
          </p:nvSpPr>
          <p:spPr>
            <a:xfrm>
              <a:off x="1547566" y="3696831"/>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5" name="Google Shape;773;p26">
              <a:extLst>
                <a:ext uri="{FF2B5EF4-FFF2-40B4-BE49-F238E27FC236}">
                  <a16:creationId xmlns:a16="http://schemas.microsoft.com/office/drawing/2014/main" id="{BBCCBF15-3565-D270-4EA9-8E8E9201BF99}"/>
                </a:ext>
              </a:extLst>
            </p:cNvPr>
            <p:cNvSpPr/>
            <p:nvPr/>
          </p:nvSpPr>
          <p:spPr>
            <a:xfrm>
              <a:off x="1513665" y="3724208"/>
              <a:ext cx="87527" cy="3292"/>
            </a:xfrm>
            <a:custGeom>
              <a:avLst/>
              <a:gdLst/>
              <a:ahLst/>
              <a:cxnLst/>
              <a:rect l="l" t="t" r="r" b="b"/>
              <a:pathLst>
                <a:path w="2951" h="111" extrusionOk="0">
                  <a:moveTo>
                    <a:pt x="0" y="0"/>
                  </a:moveTo>
                  <a:lnTo>
                    <a:pt x="0" y="111"/>
                  </a:lnTo>
                  <a:lnTo>
                    <a:pt x="2951" y="111"/>
                  </a:lnTo>
                  <a:lnTo>
                    <a:pt x="2951"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6" name="Google Shape;774;p26">
              <a:extLst>
                <a:ext uri="{FF2B5EF4-FFF2-40B4-BE49-F238E27FC236}">
                  <a16:creationId xmlns:a16="http://schemas.microsoft.com/office/drawing/2014/main" id="{A548E04B-D5B6-C77D-F8F9-4C367F6F8B1F}"/>
                </a:ext>
              </a:extLst>
            </p:cNvPr>
            <p:cNvSpPr/>
            <p:nvPr/>
          </p:nvSpPr>
          <p:spPr>
            <a:xfrm>
              <a:off x="1547566" y="3751554"/>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7" name="Google Shape;775;p26">
              <a:extLst>
                <a:ext uri="{FF2B5EF4-FFF2-40B4-BE49-F238E27FC236}">
                  <a16:creationId xmlns:a16="http://schemas.microsoft.com/office/drawing/2014/main" id="{7046FD3A-1A0C-B558-D3E7-D18F1659A140}"/>
                </a:ext>
              </a:extLst>
            </p:cNvPr>
            <p:cNvSpPr/>
            <p:nvPr/>
          </p:nvSpPr>
          <p:spPr>
            <a:xfrm>
              <a:off x="1547566" y="3778901"/>
              <a:ext cx="53625" cy="3322"/>
            </a:xfrm>
            <a:custGeom>
              <a:avLst/>
              <a:gdLst/>
              <a:ahLst/>
              <a:cxnLst/>
              <a:rect l="l" t="t" r="r" b="b"/>
              <a:pathLst>
                <a:path w="1808" h="112"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8" name="Google Shape;776;p26">
              <a:extLst>
                <a:ext uri="{FF2B5EF4-FFF2-40B4-BE49-F238E27FC236}">
                  <a16:creationId xmlns:a16="http://schemas.microsoft.com/office/drawing/2014/main" id="{B2C5540E-8EC0-D2A8-6267-1F98536FEA27}"/>
                </a:ext>
              </a:extLst>
            </p:cNvPr>
            <p:cNvSpPr/>
            <p:nvPr/>
          </p:nvSpPr>
          <p:spPr>
            <a:xfrm>
              <a:off x="1547566" y="3806247"/>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9" name="Google Shape;777;p26">
              <a:extLst>
                <a:ext uri="{FF2B5EF4-FFF2-40B4-BE49-F238E27FC236}">
                  <a16:creationId xmlns:a16="http://schemas.microsoft.com/office/drawing/2014/main" id="{4E232A89-D350-A6F7-63C7-91D565812FFD}"/>
                </a:ext>
              </a:extLst>
            </p:cNvPr>
            <p:cNvSpPr/>
            <p:nvPr/>
          </p:nvSpPr>
          <p:spPr>
            <a:xfrm>
              <a:off x="1547566" y="3833594"/>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0" name="Google Shape;778;p26">
              <a:extLst>
                <a:ext uri="{FF2B5EF4-FFF2-40B4-BE49-F238E27FC236}">
                  <a16:creationId xmlns:a16="http://schemas.microsoft.com/office/drawing/2014/main" id="{F399E147-097E-DEE6-3DE8-46E13668AF4C}"/>
                </a:ext>
              </a:extLst>
            </p:cNvPr>
            <p:cNvSpPr/>
            <p:nvPr/>
          </p:nvSpPr>
          <p:spPr>
            <a:xfrm>
              <a:off x="1513665" y="3860940"/>
              <a:ext cx="87527" cy="3322"/>
            </a:xfrm>
            <a:custGeom>
              <a:avLst/>
              <a:gdLst/>
              <a:ahLst/>
              <a:cxnLst/>
              <a:rect l="l" t="t" r="r" b="b"/>
              <a:pathLst>
                <a:path w="2951" h="112" extrusionOk="0">
                  <a:moveTo>
                    <a:pt x="0" y="1"/>
                  </a:moveTo>
                  <a:lnTo>
                    <a:pt x="0" y="111"/>
                  </a:lnTo>
                  <a:lnTo>
                    <a:pt x="2951" y="111"/>
                  </a:lnTo>
                  <a:lnTo>
                    <a:pt x="2951"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1" name="Google Shape;779;p26">
              <a:extLst>
                <a:ext uri="{FF2B5EF4-FFF2-40B4-BE49-F238E27FC236}">
                  <a16:creationId xmlns:a16="http://schemas.microsoft.com/office/drawing/2014/main" id="{3CE146AC-C633-D041-19C4-B4D0B45F6034}"/>
                </a:ext>
              </a:extLst>
            </p:cNvPr>
            <p:cNvSpPr/>
            <p:nvPr/>
          </p:nvSpPr>
          <p:spPr>
            <a:xfrm>
              <a:off x="1547566" y="3888287"/>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2" name="Google Shape;780;p26">
              <a:extLst>
                <a:ext uri="{FF2B5EF4-FFF2-40B4-BE49-F238E27FC236}">
                  <a16:creationId xmlns:a16="http://schemas.microsoft.com/office/drawing/2014/main" id="{AB3DA82F-2813-C94F-6E4D-B08C95882936}"/>
                </a:ext>
              </a:extLst>
            </p:cNvPr>
            <p:cNvSpPr/>
            <p:nvPr/>
          </p:nvSpPr>
          <p:spPr>
            <a:xfrm>
              <a:off x="1547566" y="3915663"/>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3" name="Google Shape;781;p26">
              <a:extLst>
                <a:ext uri="{FF2B5EF4-FFF2-40B4-BE49-F238E27FC236}">
                  <a16:creationId xmlns:a16="http://schemas.microsoft.com/office/drawing/2014/main" id="{B00F509F-4C00-843C-1698-76D7F376904D}"/>
                </a:ext>
              </a:extLst>
            </p:cNvPr>
            <p:cNvSpPr/>
            <p:nvPr/>
          </p:nvSpPr>
          <p:spPr>
            <a:xfrm>
              <a:off x="1547566" y="3943009"/>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4" name="Google Shape;782;p26">
              <a:extLst>
                <a:ext uri="{FF2B5EF4-FFF2-40B4-BE49-F238E27FC236}">
                  <a16:creationId xmlns:a16="http://schemas.microsoft.com/office/drawing/2014/main" id="{9BACB0DA-104A-1D85-99CC-B51407352B07}"/>
                </a:ext>
              </a:extLst>
            </p:cNvPr>
            <p:cNvSpPr/>
            <p:nvPr/>
          </p:nvSpPr>
          <p:spPr>
            <a:xfrm>
              <a:off x="1547566" y="3970356"/>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5" name="Google Shape;783;p26">
              <a:extLst>
                <a:ext uri="{FF2B5EF4-FFF2-40B4-BE49-F238E27FC236}">
                  <a16:creationId xmlns:a16="http://schemas.microsoft.com/office/drawing/2014/main" id="{EAFAD709-D95F-6276-E155-F141CA0A7348}"/>
                </a:ext>
              </a:extLst>
            </p:cNvPr>
            <p:cNvSpPr/>
            <p:nvPr/>
          </p:nvSpPr>
          <p:spPr>
            <a:xfrm>
              <a:off x="1513665" y="3997702"/>
              <a:ext cx="87527" cy="3322"/>
            </a:xfrm>
            <a:custGeom>
              <a:avLst/>
              <a:gdLst/>
              <a:ahLst/>
              <a:cxnLst/>
              <a:rect l="l" t="t" r="r" b="b"/>
              <a:pathLst>
                <a:path w="2951" h="112" extrusionOk="0">
                  <a:moveTo>
                    <a:pt x="0" y="0"/>
                  </a:moveTo>
                  <a:lnTo>
                    <a:pt x="0" y="111"/>
                  </a:lnTo>
                  <a:lnTo>
                    <a:pt x="2951" y="111"/>
                  </a:lnTo>
                  <a:lnTo>
                    <a:pt x="2951"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6" name="Google Shape;784;p26">
              <a:extLst>
                <a:ext uri="{FF2B5EF4-FFF2-40B4-BE49-F238E27FC236}">
                  <a16:creationId xmlns:a16="http://schemas.microsoft.com/office/drawing/2014/main" id="{3376721F-9ACB-29D5-617C-BC5AA76A8165}"/>
                </a:ext>
              </a:extLst>
            </p:cNvPr>
            <p:cNvSpPr/>
            <p:nvPr/>
          </p:nvSpPr>
          <p:spPr>
            <a:xfrm>
              <a:off x="1547566" y="4025049"/>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7" name="Google Shape;785;p26">
              <a:extLst>
                <a:ext uri="{FF2B5EF4-FFF2-40B4-BE49-F238E27FC236}">
                  <a16:creationId xmlns:a16="http://schemas.microsoft.com/office/drawing/2014/main" id="{955FFDE3-8F88-2390-F410-0B054D4AC0AF}"/>
                </a:ext>
              </a:extLst>
            </p:cNvPr>
            <p:cNvSpPr/>
            <p:nvPr/>
          </p:nvSpPr>
          <p:spPr>
            <a:xfrm>
              <a:off x="1547566" y="4052395"/>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8" name="Google Shape;786;p26">
              <a:extLst>
                <a:ext uri="{FF2B5EF4-FFF2-40B4-BE49-F238E27FC236}">
                  <a16:creationId xmlns:a16="http://schemas.microsoft.com/office/drawing/2014/main" id="{3030506C-FC17-CEF6-96F9-3E54D5DD5E88}"/>
                </a:ext>
              </a:extLst>
            </p:cNvPr>
            <p:cNvSpPr/>
            <p:nvPr/>
          </p:nvSpPr>
          <p:spPr>
            <a:xfrm>
              <a:off x="1547566" y="4079742"/>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9" name="Google Shape;787;p26">
              <a:extLst>
                <a:ext uri="{FF2B5EF4-FFF2-40B4-BE49-F238E27FC236}">
                  <a16:creationId xmlns:a16="http://schemas.microsoft.com/office/drawing/2014/main" id="{C3A04013-61BA-4CBA-70D3-7406A96B62D4}"/>
                </a:ext>
              </a:extLst>
            </p:cNvPr>
            <p:cNvSpPr/>
            <p:nvPr/>
          </p:nvSpPr>
          <p:spPr>
            <a:xfrm>
              <a:off x="1547566" y="4107088"/>
              <a:ext cx="53625" cy="3322"/>
            </a:xfrm>
            <a:custGeom>
              <a:avLst/>
              <a:gdLst/>
              <a:ahLst/>
              <a:cxnLst/>
              <a:rect l="l" t="t" r="r" b="b"/>
              <a:pathLst>
                <a:path w="1808" h="112" extrusionOk="0">
                  <a:moveTo>
                    <a:pt x="0" y="1"/>
                  </a:moveTo>
                  <a:lnTo>
                    <a:pt x="0" y="112"/>
                  </a:lnTo>
                  <a:lnTo>
                    <a:pt x="1808" y="112"/>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0" name="Google Shape;788;p26">
              <a:extLst>
                <a:ext uri="{FF2B5EF4-FFF2-40B4-BE49-F238E27FC236}">
                  <a16:creationId xmlns:a16="http://schemas.microsoft.com/office/drawing/2014/main" id="{3D48EA10-569F-83E5-7222-A9F63ADD2EC2}"/>
                </a:ext>
              </a:extLst>
            </p:cNvPr>
            <p:cNvSpPr/>
            <p:nvPr/>
          </p:nvSpPr>
          <p:spPr>
            <a:xfrm>
              <a:off x="1513665" y="4134465"/>
              <a:ext cx="87527" cy="3292"/>
            </a:xfrm>
            <a:custGeom>
              <a:avLst/>
              <a:gdLst/>
              <a:ahLst/>
              <a:cxnLst/>
              <a:rect l="l" t="t" r="r" b="b"/>
              <a:pathLst>
                <a:path w="2951" h="111" extrusionOk="0">
                  <a:moveTo>
                    <a:pt x="0" y="0"/>
                  </a:moveTo>
                  <a:lnTo>
                    <a:pt x="0" y="111"/>
                  </a:lnTo>
                  <a:lnTo>
                    <a:pt x="2951" y="111"/>
                  </a:lnTo>
                  <a:lnTo>
                    <a:pt x="2951"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1" name="Google Shape;789;p26">
              <a:extLst>
                <a:ext uri="{FF2B5EF4-FFF2-40B4-BE49-F238E27FC236}">
                  <a16:creationId xmlns:a16="http://schemas.microsoft.com/office/drawing/2014/main" id="{7410E428-877D-7ECE-C587-508953940573}"/>
                </a:ext>
              </a:extLst>
            </p:cNvPr>
            <p:cNvSpPr/>
            <p:nvPr/>
          </p:nvSpPr>
          <p:spPr>
            <a:xfrm>
              <a:off x="1547566" y="4161811"/>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2" name="Google Shape;790;p26">
              <a:extLst>
                <a:ext uri="{FF2B5EF4-FFF2-40B4-BE49-F238E27FC236}">
                  <a16:creationId xmlns:a16="http://schemas.microsoft.com/office/drawing/2014/main" id="{42FF03BE-E9D8-C149-9792-A945BA4EAA0F}"/>
                </a:ext>
              </a:extLst>
            </p:cNvPr>
            <p:cNvSpPr/>
            <p:nvPr/>
          </p:nvSpPr>
          <p:spPr>
            <a:xfrm>
              <a:off x="1547566" y="4189158"/>
              <a:ext cx="53625" cy="3292"/>
            </a:xfrm>
            <a:custGeom>
              <a:avLst/>
              <a:gdLst/>
              <a:ahLst/>
              <a:cxnLst/>
              <a:rect l="l" t="t" r="r" b="b"/>
              <a:pathLst>
                <a:path w="1808" h="111"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3" name="Google Shape;791;p26">
              <a:extLst>
                <a:ext uri="{FF2B5EF4-FFF2-40B4-BE49-F238E27FC236}">
                  <a16:creationId xmlns:a16="http://schemas.microsoft.com/office/drawing/2014/main" id="{CD8AF1F8-B411-5AF2-9328-AD3F90EF56D9}"/>
                </a:ext>
              </a:extLst>
            </p:cNvPr>
            <p:cNvSpPr/>
            <p:nvPr/>
          </p:nvSpPr>
          <p:spPr>
            <a:xfrm>
              <a:off x="1547566" y="4216504"/>
              <a:ext cx="53625" cy="3322"/>
            </a:xfrm>
            <a:custGeom>
              <a:avLst/>
              <a:gdLst/>
              <a:ahLst/>
              <a:cxnLst/>
              <a:rect l="l" t="t" r="r" b="b"/>
              <a:pathLst>
                <a:path w="1808" h="112" extrusionOk="0">
                  <a:moveTo>
                    <a:pt x="0" y="0"/>
                  </a:moveTo>
                  <a:lnTo>
                    <a:pt x="0" y="111"/>
                  </a:lnTo>
                  <a:lnTo>
                    <a:pt x="1808" y="111"/>
                  </a:lnTo>
                  <a:lnTo>
                    <a:pt x="1808" y="0"/>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4" name="Google Shape;792;p26">
              <a:extLst>
                <a:ext uri="{FF2B5EF4-FFF2-40B4-BE49-F238E27FC236}">
                  <a16:creationId xmlns:a16="http://schemas.microsoft.com/office/drawing/2014/main" id="{23B6EFCC-2E49-112A-E3FE-3B5AEE2C5C2F}"/>
                </a:ext>
              </a:extLst>
            </p:cNvPr>
            <p:cNvSpPr/>
            <p:nvPr/>
          </p:nvSpPr>
          <p:spPr>
            <a:xfrm>
              <a:off x="1547566" y="4243851"/>
              <a:ext cx="53625" cy="3322"/>
            </a:xfrm>
            <a:custGeom>
              <a:avLst/>
              <a:gdLst/>
              <a:ahLst/>
              <a:cxnLst/>
              <a:rect l="l" t="t" r="r" b="b"/>
              <a:pathLst>
                <a:path w="1808" h="112" extrusionOk="0">
                  <a:moveTo>
                    <a:pt x="0" y="1"/>
                  </a:moveTo>
                  <a:lnTo>
                    <a:pt x="0" y="111"/>
                  </a:lnTo>
                  <a:lnTo>
                    <a:pt x="1808" y="111"/>
                  </a:lnTo>
                  <a:lnTo>
                    <a:pt x="1808" y="1"/>
                  </a:lnTo>
                  <a:close/>
                </a:path>
              </a:pathLst>
            </a:custGeom>
            <a:solidFill>
              <a:srgbClr val="6666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custDataLst>
      <p:tags r:id="rId1"/>
    </p:custDataLst>
    <p:extLst>
      <p:ext uri="{BB962C8B-B14F-4D97-AF65-F5344CB8AC3E}">
        <p14:creationId xmlns:p14="http://schemas.microsoft.com/office/powerpoint/2010/main" val="2652498236"/>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48"/>
                                        </p:tgtEl>
                                        <p:attrNameLst>
                                          <p:attrName>style.visibility</p:attrName>
                                        </p:attrNameLst>
                                      </p:cBhvr>
                                      <p:to>
                                        <p:strVal val="visible"/>
                                      </p:to>
                                    </p:set>
                                    <p:animEffect transition="in" filter="wipe(down)">
                                      <p:cBhvr>
                                        <p:cTn id="12" dur="500"/>
                                        <p:tgtEl>
                                          <p:spTgt spid="24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47"/>
                                        </p:tgtEl>
                                        <p:attrNameLst>
                                          <p:attrName>style.visibility</p:attrName>
                                        </p:attrNameLst>
                                      </p:cBhvr>
                                      <p:to>
                                        <p:strVal val="visible"/>
                                      </p:to>
                                    </p:set>
                                    <p:animEffect transition="in" filter="wipe(down)">
                                      <p:cBhvr>
                                        <p:cTn id="17" dur="500"/>
                                        <p:tgtEl>
                                          <p:spTgt spid="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38CFE755-90C7-3E69-9225-2C633B59DBC3}"/>
              </a:ext>
            </a:extLst>
          </p:cNvPr>
          <p:cNvSpPr/>
          <p:nvPr/>
        </p:nvSpPr>
        <p:spPr>
          <a:xfrm>
            <a:off x="701749" y="1046892"/>
            <a:ext cx="7304567" cy="3344356"/>
          </a:xfrm>
          <a:prstGeom prst="roundRect">
            <a:avLst>
              <a:gd name="adj" fmla="val 12077"/>
            </a:avLst>
          </a:prstGeom>
          <a:solidFill>
            <a:schemeClr val="bg1">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D31B8689-B730-7F4B-3FA3-69A9B7FDE145}"/>
              </a:ext>
            </a:extLst>
          </p:cNvPr>
          <p:cNvPicPr>
            <a:picLocks noChangeAspect="1"/>
          </p:cNvPicPr>
          <p:nvPr/>
        </p:nvPicPr>
        <p:blipFill>
          <a:blip r:embed="rId4"/>
          <a:stretch>
            <a:fillRect/>
          </a:stretch>
        </p:blipFill>
        <p:spPr>
          <a:xfrm>
            <a:off x="7442791" y="914479"/>
            <a:ext cx="1098311" cy="3704363"/>
          </a:xfrm>
          <a:prstGeom prst="rect">
            <a:avLst/>
          </a:prstGeom>
        </p:spPr>
      </p:pic>
      <p:sp>
        <p:nvSpPr>
          <p:cNvPr id="16" name="TextBox 15">
            <a:extLst>
              <a:ext uri="{FF2B5EF4-FFF2-40B4-BE49-F238E27FC236}">
                <a16:creationId xmlns:a16="http://schemas.microsoft.com/office/drawing/2014/main" id="{2510D776-3604-DE5C-7C7A-A2D9FD7883D8}"/>
              </a:ext>
            </a:extLst>
          </p:cNvPr>
          <p:cNvSpPr txBox="1"/>
          <p:nvPr/>
        </p:nvSpPr>
        <p:spPr>
          <a:xfrm>
            <a:off x="1722474" y="1380453"/>
            <a:ext cx="5411972" cy="2148089"/>
          </a:xfrm>
          <a:prstGeom prst="rect">
            <a:avLst/>
          </a:prstGeom>
          <a:noFill/>
        </p:spPr>
        <p:txBody>
          <a:bodyPr wrap="square" rtlCol="0">
            <a:spAutoFit/>
          </a:bodyPr>
          <a:lstStyle/>
          <a:p>
            <a:pPr algn="ctr">
              <a:lnSpc>
                <a:spcPct val="150000"/>
              </a:lnSpc>
            </a:pPr>
            <a:r>
              <a:rPr lang="en-US" sz="5400" b="1" dirty="0">
                <a:solidFill>
                  <a:schemeClr val="accent2">
                    <a:lumMod val="50000"/>
                  </a:schemeClr>
                </a:solidFill>
              </a:rPr>
              <a:t>I.</a:t>
            </a:r>
          </a:p>
          <a:p>
            <a:pPr algn="ctr">
              <a:lnSpc>
                <a:spcPct val="150000"/>
              </a:lnSpc>
            </a:pPr>
            <a:r>
              <a:rPr lang="en-US" sz="4000" b="1" dirty="0">
                <a:solidFill>
                  <a:schemeClr val="accent2">
                    <a:lumMod val="50000"/>
                  </a:schemeClr>
                </a:solidFill>
              </a:rPr>
              <a:t>KHÁI NIỆM NHIỆT ĐỘ</a:t>
            </a:r>
          </a:p>
        </p:txBody>
      </p:sp>
    </p:spTree>
    <p:custDataLst>
      <p:tags r:id="rId1"/>
    </p:custDataLst>
    <p:extLst>
      <p:ext uri="{BB962C8B-B14F-4D97-AF65-F5344CB8AC3E}">
        <p14:creationId xmlns:p14="http://schemas.microsoft.com/office/powerpoint/2010/main" val="38374253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grpSp>
        <p:nvGrpSpPr>
          <p:cNvPr id="28" name="Group 27">
            <a:extLst>
              <a:ext uri="{FF2B5EF4-FFF2-40B4-BE49-F238E27FC236}">
                <a16:creationId xmlns:a16="http://schemas.microsoft.com/office/drawing/2014/main" id="{9BEEC83D-B024-C0CC-4D5A-50B439D33850}"/>
              </a:ext>
            </a:extLst>
          </p:cNvPr>
          <p:cNvGrpSpPr/>
          <p:nvPr/>
        </p:nvGrpSpPr>
        <p:grpSpPr>
          <a:xfrm>
            <a:off x="352407" y="286999"/>
            <a:ext cx="3975043" cy="774259"/>
            <a:chOff x="479999" y="1223702"/>
            <a:chExt cx="3975043" cy="774259"/>
          </a:xfrm>
        </p:grpSpPr>
        <p:sp>
          <p:nvSpPr>
            <p:cNvPr id="17" name="Rectangle: Rounded Corners 16">
              <a:extLst>
                <a:ext uri="{FF2B5EF4-FFF2-40B4-BE49-F238E27FC236}">
                  <a16:creationId xmlns:a16="http://schemas.microsoft.com/office/drawing/2014/main" id="{6486AE67-D039-E727-0B28-99C3B4E88F15}"/>
                </a:ext>
              </a:extLst>
            </p:cNvPr>
            <p:cNvSpPr/>
            <p:nvPr/>
          </p:nvSpPr>
          <p:spPr>
            <a:xfrm>
              <a:off x="967563" y="1330843"/>
              <a:ext cx="3487479" cy="559975"/>
            </a:xfrm>
            <a:prstGeom prst="roundRect">
              <a:avLst/>
            </a:prstGeom>
            <a:solidFill>
              <a:srgbClr val="F8961E"/>
            </a:solidFill>
            <a:ln w="19050">
              <a:solidFill>
                <a:schemeClr val="accent5"/>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a:solidFill>
                    <a:schemeClr val="accent4"/>
                  </a:solidFill>
                  <a:latin typeface="Arial" panose="020B0604020202020204" pitchFamily="34" charset="0"/>
                  <a:cs typeface="Arial" panose="020B0604020202020204" pitchFamily="34" charset="0"/>
                </a:rPr>
                <a:t>   </a:t>
              </a:r>
              <a:r>
                <a:rPr lang="en-US" sz="2000" b="1" dirty="0" err="1">
                  <a:solidFill>
                    <a:schemeClr val="accent4"/>
                  </a:solidFill>
                  <a:latin typeface="Arial" panose="020B0604020202020204" pitchFamily="34" charset="0"/>
                  <a:cs typeface="Arial" panose="020B0604020202020204" pitchFamily="34" charset="0"/>
                </a:rPr>
                <a:t>Thí</a:t>
              </a:r>
              <a:r>
                <a:rPr lang="en-US" sz="2000" b="1" dirty="0">
                  <a:solidFill>
                    <a:schemeClr val="accent4"/>
                  </a:solidFill>
                  <a:latin typeface="Arial" panose="020B0604020202020204" pitchFamily="34" charset="0"/>
                  <a:cs typeface="Arial" panose="020B0604020202020204" pitchFamily="34" charset="0"/>
                </a:rPr>
                <a:t> </a:t>
              </a:r>
              <a:r>
                <a:rPr lang="en-US" sz="2000" b="1" dirty="0" err="1">
                  <a:solidFill>
                    <a:schemeClr val="accent4"/>
                  </a:solidFill>
                  <a:latin typeface="Arial" panose="020B0604020202020204" pitchFamily="34" charset="0"/>
                  <a:cs typeface="Arial" panose="020B0604020202020204" pitchFamily="34" charset="0"/>
                </a:rPr>
                <a:t>nghiệm</a:t>
              </a:r>
              <a:r>
                <a:rPr lang="en-US" sz="2000" b="1" dirty="0">
                  <a:solidFill>
                    <a:schemeClr val="accent4"/>
                  </a:solidFill>
                  <a:latin typeface="Arial" panose="020B0604020202020204" pitchFamily="34" charset="0"/>
                  <a:cs typeface="Arial" panose="020B0604020202020204" pitchFamily="34" charset="0"/>
                </a:rPr>
                <a:t> </a:t>
              </a:r>
            </a:p>
          </p:txBody>
        </p:sp>
        <p:pic>
          <p:nvPicPr>
            <p:cNvPr id="13" name="Picture 12">
              <a:extLst>
                <a:ext uri="{FF2B5EF4-FFF2-40B4-BE49-F238E27FC236}">
                  <a16:creationId xmlns:a16="http://schemas.microsoft.com/office/drawing/2014/main" id="{780D69BB-81E5-5601-4719-5B7B9E20EC20}"/>
                </a:ext>
              </a:extLst>
            </p:cNvPr>
            <p:cNvPicPr>
              <a:picLocks noChangeAspect="1"/>
            </p:cNvPicPr>
            <p:nvPr/>
          </p:nvPicPr>
          <p:blipFill>
            <a:blip r:embed="rId4"/>
            <a:stretch>
              <a:fillRect/>
            </a:stretch>
          </p:blipFill>
          <p:spPr>
            <a:xfrm>
              <a:off x="479999" y="1223702"/>
              <a:ext cx="774259" cy="774259"/>
            </a:xfrm>
            <a:prstGeom prst="rect">
              <a:avLst/>
            </a:prstGeom>
          </p:spPr>
        </p:pic>
      </p:grpSp>
      <p:sp>
        <p:nvSpPr>
          <p:cNvPr id="18" name="Rectangle: Rounded Corners 17">
            <a:extLst>
              <a:ext uri="{FF2B5EF4-FFF2-40B4-BE49-F238E27FC236}">
                <a16:creationId xmlns:a16="http://schemas.microsoft.com/office/drawing/2014/main" id="{A45D4B27-03F0-0991-5EC9-6B1C3FCF7AB2}"/>
              </a:ext>
            </a:extLst>
          </p:cNvPr>
          <p:cNvSpPr/>
          <p:nvPr/>
        </p:nvSpPr>
        <p:spPr>
          <a:xfrm>
            <a:off x="1014791" y="1549912"/>
            <a:ext cx="1388357" cy="559975"/>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0000"/>
                </a:solidFill>
                <a:latin typeface="Arial" panose="020B0604020202020204" pitchFamily="34" charset="0"/>
                <a:cs typeface="Arial" panose="020B0604020202020204" pitchFamily="34" charset="0"/>
              </a:rPr>
              <a:t>Chuẩn</a:t>
            </a:r>
            <a:r>
              <a:rPr lang="en-US" sz="2000" dirty="0">
                <a:solidFill>
                  <a:srgbClr val="000000"/>
                </a:solidFill>
                <a:latin typeface="Arial" panose="020B0604020202020204" pitchFamily="34" charset="0"/>
                <a:cs typeface="Arial" panose="020B0604020202020204" pitchFamily="34" charset="0"/>
              </a:rPr>
              <a:t> </a:t>
            </a:r>
            <a:r>
              <a:rPr lang="en-US" sz="2000" dirty="0" err="1">
                <a:solidFill>
                  <a:srgbClr val="000000"/>
                </a:solidFill>
                <a:latin typeface="Arial" panose="020B0604020202020204" pitchFamily="34" charset="0"/>
                <a:cs typeface="Arial" panose="020B0604020202020204" pitchFamily="34" charset="0"/>
              </a:rPr>
              <a:t>bị</a:t>
            </a:r>
            <a:r>
              <a:rPr lang="en-US" sz="2000" dirty="0">
                <a:solidFill>
                  <a:srgbClr val="000000"/>
                </a:solidFill>
                <a:latin typeface="Arial" panose="020B0604020202020204" pitchFamily="34" charset="0"/>
                <a:cs typeface="Arial" panose="020B0604020202020204" pitchFamily="34" charset="0"/>
              </a:rPr>
              <a:t>:</a:t>
            </a:r>
          </a:p>
        </p:txBody>
      </p:sp>
      <p:grpSp>
        <p:nvGrpSpPr>
          <p:cNvPr id="27" name="Group 26">
            <a:extLst>
              <a:ext uri="{FF2B5EF4-FFF2-40B4-BE49-F238E27FC236}">
                <a16:creationId xmlns:a16="http://schemas.microsoft.com/office/drawing/2014/main" id="{9EC3FAD6-E7AC-1A3B-816A-9518AC899B78}"/>
              </a:ext>
            </a:extLst>
          </p:cNvPr>
          <p:cNvGrpSpPr/>
          <p:nvPr/>
        </p:nvGrpSpPr>
        <p:grpSpPr>
          <a:xfrm>
            <a:off x="6933850" y="2443581"/>
            <a:ext cx="1793838" cy="2348326"/>
            <a:chOff x="6933850" y="2443581"/>
            <a:chExt cx="1740889" cy="2340035"/>
          </a:xfrm>
        </p:grpSpPr>
        <p:pic>
          <p:nvPicPr>
            <p:cNvPr id="22" name="Picture 21">
              <a:extLst>
                <a:ext uri="{FF2B5EF4-FFF2-40B4-BE49-F238E27FC236}">
                  <a16:creationId xmlns:a16="http://schemas.microsoft.com/office/drawing/2014/main" id="{D1284E6D-A599-82D3-C35F-D191C636E61F}"/>
                </a:ext>
              </a:extLst>
            </p:cNvPr>
            <p:cNvPicPr>
              <a:picLocks noChangeAspect="1"/>
            </p:cNvPicPr>
            <p:nvPr/>
          </p:nvPicPr>
          <p:blipFill>
            <a:blip r:embed="rId5"/>
            <a:stretch>
              <a:fillRect/>
            </a:stretch>
          </p:blipFill>
          <p:spPr>
            <a:xfrm>
              <a:off x="7129517" y="2443582"/>
              <a:ext cx="504661" cy="1755909"/>
            </a:xfrm>
            <a:prstGeom prst="rect">
              <a:avLst/>
            </a:prstGeom>
          </p:spPr>
        </p:pic>
        <p:pic>
          <p:nvPicPr>
            <p:cNvPr id="23" name="Picture 22">
              <a:extLst>
                <a:ext uri="{FF2B5EF4-FFF2-40B4-BE49-F238E27FC236}">
                  <a16:creationId xmlns:a16="http://schemas.microsoft.com/office/drawing/2014/main" id="{54C60130-BFF5-3EA7-9916-893B5328D743}"/>
                </a:ext>
              </a:extLst>
            </p:cNvPr>
            <p:cNvPicPr>
              <a:picLocks noChangeAspect="1"/>
            </p:cNvPicPr>
            <p:nvPr/>
          </p:nvPicPr>
          <p:blipFill>
            <a:blip r:embed="rId5"/>
            <a:stretch>
              <a:fillRect/>
            </a:stretch>
          </p:blipFill>
          <p:spPr>
            <a:xfrm>
              <a:off x="7937589" y="2443581"/>
              <a:ext cx="504661" cy="1755909"/>
            </a:xfrm>
            <a:prstGeom prst="rect">
              <a:avLst/>
            </a:prstGeom>
          </p:spPr>
        </p:pic>
        <p:sp>
          <p:nvSpPr>
            <p:cNvPr id="26" name="TextBox 25">
              <a:extLst>
                <a:ext uri="{FF2B5EF4-FFF2-40B4-BE49-F238E27FC236}">
                  <a16:creationId xmlns:a16="http://schemas.microsoft.com/office/drawing/2014/main" id="{4BEC480D-961B-203F-DBE0-86DB932FB4A1}"/>
                </a:ext>
              </a:extLst>
            </p:cNvPr>
            <p:cNvSpPr txBox="1"/>
            <p:nvPr/>
          </p:nvSpPr>
          <p:spPr>
            <a:xfrm>
              <a:off x="6933850" y="4327081"/>
              <a:ext cx="1740889" cy="456535"/>
            </a:xfrm>
            <a:prstGeom prst="rect">
              <a:avLst/>
            </a:prstGeom>
            <a:noFill/>
          </p:spPr>
          <p:txBody>
            <a:bodyPr wrap="square" rtlCol="0">
              <a:spAutoFit/>
            </a:bodyPr>
            <a:lstStyle/>
            <a:p>
              <a:pPr algn="ctr">
                <a:lnSpc>
                  <a:spcPct val="150000"/>
                </a:lnSpc>
              </a:pPr>
              <a:r>
                <a:rPr lang="en-US" sz="1800" dirty="0"/>
                <a:t>Hai </a:t>
              </a:r>
              <a:r>
                <a:rPr lang="en-US" sz="1800" dirty="0" err="1"/>
                <a:t>nhiệt</a:t>
              </a:r>
              <a:r>
                <a:rPr lang="en-US" sz="1800" dirty="0"/>
                <a:t> </a:t>
              </a:r>
              <a:r>
                <a:rPr lang="en-US" sz="1800" dirty="0" err="1"/>
                <a:t>kế</a:t>
              </a:r>
              <a:endParaRPr lang="en-US" sz="1800" dirty="0"/>
            </a:p>
          </p:txBody>
        </p:sp>
      </p:grpSp>
      <p:grpSp>
        <p:nvGrpSpPr>
          <p:cNvPr id="21" name="Group 20">
            <a:extLst>
              <a:ext uri="{FF2B5EF4-FFF2-40B4-BE49-F238E27FC236}">
                <a16:creationId xmlns:a16="http://schemas.microsoft.com/office/drawing/2014/main" id="{0C96BDD2-347C-4BCE-AC35-E050D570A8A4}"/>
              </a:ext>
            </a:extLst>
          </p:cNvPr>
          <p:cNvGrpSpPr/>
          <p:nvPr/>
        </p:nvGrpSpPr>
        <p:grpSpPr>
          <a:xfrm>
            <a:off x="3324291" y="2600076"/>
            <a:ext cx="3381154" cy="2220157"/>
            <a:chOff x="3324291" y="2600076"/>
            <a:chExt cx="3381154" cy="2220157"/>
          </a:xfrm>
        </p:grpSpPr>
        <p:grpSp>
          <p:nvGrpSpPr>
            <p:cNvPr id="30" name="Group 29">
              <a:extLst>
                <a:ext uri="{FF2B5EF4-FFF2-40B4-BE49-F238E27FC236}">
                  <a16:creationId xmlns:a16="http://schemas.microsoft.com/office/drawing/2014/main" id="{84E053B0-8710-1A35-92F4-822B81A97CFB}"/>
                </a:ext>
              </a:extLst>
            </p:cNvPr>
            <p:cNvGrpSpPr/>
            <p:nvPr/>
          </p:nvGrpSpPr>
          <p:grpSpPr>
            <a:xfrm>
              <a:off x="3324291" y="2600076"/>
              <a:ext cx="3381154" cy="2220157"/>
              <a:chOff x="3179133" y="2851368"/>
              <a:chExt cx="3381154" cy="2220157"/>
            </a:xfrm>
          </p:grpSpPr>
          <p:sp>
            <p:nvSpPr>
              <p:cNvPr id="20" name="Flowchart: Magnetic Disk 19">
                <a:extLst>
                  <a:ext uri="{FF2B5EF4-FFF2-40B4-BE49-F238E27FC236}">
                    <a16:creationId xmlns:a16="http://schemas.microsoft.com/office/drawing/2014/main" id="{A51C9D77-2508-32DE-A324-12FB6004D3CD}"/>
                  </a:ext>
                </a:extLst>
              </p:cNvPr>
              <p:cNvSpPr/>
              <p:nvPr/>
            </p:nvSpPr>
            <p:spPr>
              <a:xfrm>
                <a:off x="4327450" y="2851368"/>
                <a:ext cx="1084521" cy="1348123"/>
              </a:xfrm>
              <a:prstGeom prst="flowChartMagneticDisk">
                <a:avLst/>
              </a:prstGeom>
              <a:solidFill>
                <a:schemeClr val="accent4"/>
              </a:solidFill>
              <a:ln w="1270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2484607F-D3AD-F440-5CE5-32E47B854E31}"/>
                      </a:ext>
                    </a:extLst>
                  </p:cNvPr>
                  <p:cNvSpPr txBox="1"/>
                  <p:nvPr/>
                </p:nvSpPr>
                <p:spPr>
                  <a:xfrm>
                    <a:off x="3179133" y="4199491"/>
                    <a:ext cx="3381154" cy="872034"/>
                  </a:xfrm>
                  <a:prstGeom prst="rect">
                    <a:avLst/>
                  </a:prstGeom>
                  <a:noFill/>
                </p:spPr>
                <p:txBody>
                  <a:bodyPr wrap="square" rtlCol="0">
                    <a:spAutoFit/>
                  </a:bodyPr>
                  <a:lstStyle/>
                  <a:p>
                    <a:pPr algn="ctr">
                      <a:lnSpc>
                        <a:spcPct val="150000"/>
                      </a:lnSpc>
                    </a:pPr>
                    <a:r>
                      <a:rPr lang="en-US" sz="1800" dirty="0"/>
                      <a:t>Bình </a:t>
                    </a:r>
                    <a:r>
                      <a:rPr lang="en-US" sz="1800" dirty="0" err="1"/>
                      <a:t>cách</a:t>
                    </a:r>
                    <a:r>
                      <a:rPr lang="en-US" sz="1800" dirty="0"/>
                      <a:t> </a:t>
                    </a:r>
                    <a:r>
                      <a:rPr lang="en-US" sz="1800" dirty="0" err="1"/>
                      <a:t>nhiệt</a:t>
                    </a:r>
                    <a:r>
                      <a:rPr lang="en-US" sz="1800" dirty="0"/>
                      <a:t> </a:t>
                    </a:r>
                    <a:r>
                      <a:rPr lang="en-US" sz="1800" dirty="0" err="1"/>
                      <a:t>đựng</a:t>
                    </a:r>
                    <a:r>
                      <a:rPr lang="en-US" sz="1800" dirty="0"/>
                      <a:t> 450 mL </a:t>
                    </a:r>
                    <a:r>
                      <a:rPr lang="en-US" sz="1800" dirty="0" err="1"/>
                      <a:t>nước</a:t>
                    </a:r>
                    <a:r>
                      <a:rPr lang="en-US" sz="1800" dirty="0"/>
                      <a:t> ở </a:t>
                    </a:r>
                    <a:r>
                      <a:rPr lang="en-US" sz="1800" dirty="0" err="1"/>
                      <a:t>nhiệt</a:t>
                    </a:r>
                    <a:r>
                      <a:rPr lang="en-US" sz="1800" dirty="0"/>
                      <a:t> </a:t>
                    </a:r>
                    <a:r>
                      <a:rPr lang="en-US" sz="1800" dirty="0" err="1"/>
                      <a:t>độ</a:t>
                    </a:r>
                    <a:r>
                      <a:rPr lang="en-US" sz="1800" dirty="0"/>
                      <a:t> </a:t>
                    </a:r>
                    <a14:m>
                      <m:oMath xmlns:m="http://schemas.openxmlformats.org/officeDocument/2006/math">
                        <m:r>
                          <a:rPr lang="en-US" sz="1800" i="1" smtClean="0">
                            <a:latin typeface="Cambria Math" panose="02040503050406030204" pitchFamily="18" charset="0"/>
                            <a:ea typeface="Cambria Math" panose="02040503050406030204" pitchFamily="18" charset="0"/>
                          </a:rPr>
                          <m:t>≈</m:t>
                        </m:r>
                      </m:oMath>
                    </a14:m>
                    <a:r>
                      <a:rPr lang="en-US" sz="1800" dirty="0"/>
                      <a:t> 68</a:t>
                    </a:r>
                    <a:r>
                      <a:rPr lang="en-US" sz="1800" baseline="30000" dirty="0"/>
                      <a:t>o</a:t>
                    </a:r>
                    <a:r>
                      <a:rPr lang="en-US" sz="1800" dirty="0"/>
                      <a:t>C </a:t>
                    </a:r>
                  </a:p>
                </p:txBody>
              </p:sp>
            </mc:Choice>
            <mc:Fallback xmlns="">
              <p:sp>
                <p:nvSpPr>
                  <p:cNvPr id="25" name="TextBox 24">
                    <a:extLst>
                      <a:ext uri="{FF2B5EF4-FFF2-40B4-BE49-F238E27FC236}">
                        <a16:creationId xmlns:a16="http://schemas.microsoft.com/office/drawing/2014/main" id="{2484607F-D3AD-F440-5CE5-32E47B854E31}"/>
                      </a:ext>
                    </a:extLst>
                  </p:cNvPr>
                  <p:cNvSpPr txBox="1">
                    <a:spLocks noRot="1" noChangeAspect="1" noMove="1" noResize="1" noEditPoints="1" noAdjustHandles="1" noChangeArrowheads="1" noChangeShapeType="1" noTextEdit="1"/>
                  </p:cNvSpPr>
                  <p:nvPr/>
                </p:nvSpPr>
                <p:spPr>
                  <a:xfrm>
                    <a:off x="3179133" y="4199491"/>
                    <a:ext cx="3381154" cy="872034"/>
                  </a:xfrm>
                  <a:prstGeom prst="rect">
                    <a:avLst/>
                  </a:prstGeom>
                  <a:blipFill>
                    <a:blip r:embed="rId8"/>
                    <a:stretch>
                      <a:fillRect r="-180" b="-10490"/>
                    </a:stretch>
                  </a:blipFill>
                </p:spPr>
                <p:txBody>
                  <a:bodyPr/>
                  <a:lstStyle/>
                  <a:p>
                    <a:r>
                      <a:rPr lang="en-US">
                        <a:noFill/>
                      </a:rPr>
                      <a:t> </a:t>
                    </a:r>
                  </a:p>
                </p:txBody>
              </p:sp>
            </mc:Fallback>
          </mc:AlternateContent>
        </p:grpSp>
        <p:grpSp>
          <p:nvGrpSpPr>
            <p:cNvPr id="11" name="Group 10">
              <a:extLst>
                <a:ext uri="{FF2B5EF4-FFF2-40B4-BE49-F238E27FC236}">
                  <a16:creationId xmlns:a16="http://schemas.microsoft.com/office/drawing/2014/main" id="{124EB979-1B3F-4541-9734-15C04BD32EE3}"/>
                </a:ext>
              </a:extLst>
            </p:cNvPr>
            <p:cNvGrpSpPr/>
            <p:nvPr/>
          </p:nvGrpSpPr>
          <p:grpSpPr>
            <a:xfrm>
              <a:off x="4472608" y="3171826"/>
              <a:ext cx="1084521" cy="748047"/>
              <a:chOff x="4472608" y="3171826"/>
              <a:chExt cx="1084521" cy="748047"/>
            </a:xfrm>
            <a:solidFill>
              <a:schemeClr val="accent1">
                <a:lumMod val="40000"/>
                <a:lumOff val="60000"/>
              </a:schemeClr>
            </a:solidFill>
          </p:grpSpPr>
          <p:sp>
            <p:nvSpPr>
              <p:cNvPr id="9" name="Oval 8">
                <a:extLst>
                  <a:ext uri="{FF2B5EF4-FFF2-40B4-BE49-F238E27FC236}">
                    <a16:creationId xmlns:a16="http://schemas.microsoft.com/office/drawing/2014/main" id="{BA8F85A2-259F-49B7-AAB4-ACEAEB8BAFD4}"/>
                  </a:ext>
                </a:extLst>
              </p:cNvPr>
              <p:cNvSpPr/>
              <p:nvPr/>
            </p:nvSpPr>
            <p:spPr>
              <a:xfrm>
                <a:off x="4472608" y="3500438"/>
                <a:ext cx="1084521" cy="41943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A947314-79A3-4466-BDBC-BD6E3CC63D84}"/>
                  </a:ext>
                </a:extLst>
              </p:cNvPr>
              <p:cNvSpPr/>
              <p:nvPr/>
            </p:nvSpPr>
            <p:spPr>
              <a:xfrm>
                <a:off x="4472608" y="3171826"/>
                <a:ext cx="1084521" cy="49801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6" name="Group 15">
            <a:extLst>
              <a:ext uri="{FF2B5EF4-FFF2-40B4-BE49-F238E27FC236}">
                <a16:creationId xmlns:a16="http://schemas.microsoft.com/office/drawing/2014/main" id="{38B44A04-71F9-4701-8A2C-862D51E3B04F}"/>
              </a:ext>
            </a:extLst>
          </p:cNvPr>
          <p:cNvGrpSpPr/>
          <p:nvPr/>
        </p:nvGrpSpPr>
        <p:grpSpPr>
          <a:xfrm>
            <a:off x="232973" y="2821432"/>
            <a:ext cx="2977116" cy="1925987"/>
            <a:chOff x="232973" y="2821432"/>
            <a:chExt cx="2977116" cy="1925987"/>
          </a:xfrm>
        </p:grpSpPr>
        <p:grpSp>
          <p:nvGrpSpPr>
            <p:cNvPr id="29" name="Group 28">
              <a:extLst>
                <a:ext uri="{FF2B5EF4-FFF2-40B4-BE49-F238E27FC236}">
                  <a16:creationId xmlns:a16="http://schemas.microsoft.com/office/drawing/2014/main" id="{82DA4B2A-D895-CECF-291A-0FC0CCF72EF7}"/>
                </a:ext>
              </a:extLst>
            </p:cNvPr>
            <p:cNvGrpSpPr/>
            <p:nvPr/>
          </p:nvGrpSpPr>
          <p:grpSpPr>
            <a:xfrm>
              <a:off x="232973" y="2821432"/>
              <a:ext cx="2977116" cy="1925987"/>
              <a:chOff x="116765" y="3145538"/>
              <a:chExt cx="2977116" cy="1925987"/>
            </a:xfrm>
          </p:grpSpPr>
          <p:sp>
            <p:nvSpPr>
              <p:cNvPr id="19" name="Flowchart: Magnetic Disk 18">
                <a:extLst>
                  <a:ext uri="{FF2B5EF4-FFF2-40B4-BE49-F238E27FC236}">
                    <a16:creationId xmlns:a16="http://schemas.microsoft.com/office/drawing/2014/main" id="{66C2CE86-2D62-F9FD-BA32-B5D73C2BEB41}"/>
                  </a:ext>
                </a:extLst>
              </p:cNvPr>
              <p:cNvSpPr/>
              <p:nvPr/>
            </p:nvSpPr>
            <p:spPr>
              <a:xfrm>
                <a:off x="1206410" y="3145538"/>
                <a:ext cx="797826" cy="1053953"/>
              </a:xfrm>
              <a:prstGeom prst="flowChartMagneticDisk">
                <a:avLst/>
              </a:prstGeom>
              <a:solidFill>
                <a:schemeClr val="bg1"/>
              </a:solidFill>
              <a:ln w="1270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E011E92D-0482-5684-330A-9365ED9867B3}"/>
                      </a:ext>
                    </a:extLst>
                  </p:cNvPr>
                  <p:cNvSpPr txBox="1"/>
                  <p:nvPr/>
                </p:nvSpPr>
                <p:spPr>
                  <a:xfrm>
                    <a:off x="116765" y="4199491"/>
                    <a:ext cx="2977116" cy="872034"/>
                  </a:xfrm>
                  <a:prstGeom prst="rect">
                    <a:avLst/>
                  </a:prstGeom>
                  <a:noFill/>
                </p:spPr>
                <p:txBody>
                  <a:bodyPr wrap="square" rtlCol="0">
                    <a:spAutoFit/>
                  </a:bodyPr>
                  <a:lstStyle/>
                  <a:p>
                    <a:pPr algn="ctr">
                      <a:lnSpc>
                        <a:spcPct val="150000"/>
                      </a:lnSpc>
                    </a:pPr>
                    <a:r>
                      <a:rPr lang="en-US" sz="1800" dirty="0" err="1"/>
                      <a:t>Cốc</a:t>
                    </a:r>
                    <a:r>
                      <a:rPr lang="en-US" sz="1800" dirty="0"/>
                      <a:t> </a:t>
                    </a:r>
                    <a:r>
                      <a:rPr lang="en-US" sz="1800" dirty="0" err="1"/>
                      <a:t>nhôm</a:t>
                    </a:r>
                    <a:r>
                      <a:rPr lang="en-US" sz="1800" dirty="0"/>
                      <a:t> </a:t>
                    </a:r>
                    <a:r>
                      <a:rPr lang="en-US" sz="1800" dirty="0" err="1"/>
                      <a:t>đựng</a:t>
                    </a:r>
                    <a:r>
                      <a:rPr lang="en-US" sz="1800" dirty="0"/>
                      <a:t> 150 mL </a:t>
                    </a:r>
                    <a:r>
                      <a:rPr lang="en-US" sz="1800" dirty="0" err="1"/>
                      <a:t>nước</a:t>
                    </a:r>
                    <a:r>
                      <a:rPr lang="en-US" sz="1800" dirty="0"/>
                      <a:t> ở </a:t>
                    </a:r>
                    <a:r>
                      <a:rPr lang="en-US" sz="1800" dirty="0" err="1"/>
                      <a:t>nhiệt</a:t>
                    </a:r>
                    <a:r>
                      <a:rPr lang="en-US" sz="1800" dirty="0"/>
                      <a:t> </a:t>
                    </a:r>
                    <a:r>
                      <a:rPr lang="en-US" sz="1800" dirty="0" err="1"/>
                      <a:t>độ</a:t>
                    </a:r>
                    <a:r>
                      <a:rPr lang="en-US" sz="1800" dirty="0"/>
                      <a:t> </a:t>
                    </a:r>
                    <a14:m>
                      <m:oMath xmlns:m="http://schemas.openxmlformats.org/officeDocument/2006/math">
                        <m:r>
                          <a:rPr lang="en-US" sz="1800" i="1" smtClean="0">
                            <a:latin typeface="Cambria Math" panose="02040503050406030204" pitchFamily="18" charset="0"/>
                            <a:ea typeface="Cambria Math" panose="02040503050406030204" pitchFamily="18" charset="0"/>
                          </a:rPr>
                          <m:t>≈</m:t>
                        </m:r>
                      </m:oMath>
                    </a14:m>
                    <a:r>
                      <a:rPr lang="en-US" sz="1800" dirty="0"/>
                      <a:t> 21.5</a:t>
                    </a:r>
                    <a:r>
                      <a:rPr lang="en-US" sz="1800" baseline="30000" dirty="0"/>
                      <a:t>o</a:t>
                    </a:r>
                    <a:r>
                      <a:rPr lang="en-US" sz="1800" dirty="0"/>
                      <a:t>C</a:t>
                    </a:r>
                  </a:p>
                </p:txBody>
              </p:sp>
            </mc:Choice>
            <mc:Fallback xmlns="">
              <p:sp>
                <p:nvSpPr>
                  <p:cNvPr id="24" name="TextBox 23">
                    <a:extLst>
                      <a:ext uri="{FF2B5EF4-FFF2-40B4-BE49-F238E27FC236}">
                        <a16:creationId xmlns:a16="http://schemas.microsoft.com/office/drawing/2014/main" id="{E011E92D-0482-5684-330A-9365ED9867B3}"/>
                      </a:ext>
                    </a:extLst>
                  </p:cNvPr>
                  <p:cNvSpPr txBox="1">
                    <a:spLocks noRot="1" noChangeAspect="1" noMove="1" noResize="1" noEditPoints="1" noAdjustHandles="1" noChangeArrowheads="1" noChangeShapeType="1" noTextEdit="1"/>
                  </p:cNvSpPr>
                  <p:nvPr/>
                </p:nvSpPr>
                <p:spPr>
                  <a:xfrm>
                    <a:off x="116765" y="4199491"/>
                    <a:ext cx="2977116" cy="872034"/>
                  </a:xfrm>
                  <a:prstGeom prst="rect">
                    <a:avLst/>
                  </a:prstGeom>
                  <a:blipFill>
                    <a:blip r:embed="rId9"/>
                    <a:stretch>
                      <a:fillRect b="-10490"/>
                    </a:stretch>
                  </a:blipFill>
                </p:spPr>
                <p:txBody>
                  <a:bodyPr/>
                  <a:lstStyle/>
                  <a:p>
                    <a:r>
                      <a:rPr lang="en-US">
                        <a:noFill/>
                      </a:rPr>
                      <a:t> </a:t>
                    </a:r>
                  </a:p>
                </p:txBody>
              </p:sp>
            </mc:Fallback>
          </mc:AlternateContent>
        </p:grpSp>
        <p:grpSp>
          <p:nvGrpSpPr>
            <p:cNvPr id="15" name="Group 14">
              <a:extLst>
                <a:ext uri="{FF2B5EF4-FFF2-40B4-BE49-F238E27FC236}">
                  <a16:creationId xmlns:a16="http://schemas.microsoft.com/office/drawing/2014/main" id="{D5FF7447-A007-4B0E-AC22-3070ECFE9FDA}"/>
                </a:ext>
              </a:extLst>
            </p:cNvPr>
            <p:cNvGrpSpPr/>
            <p:nvPr/>
          </p:nvGrpSpPr>
          <p:grpSpPr>
            <a:xfrm>
              <a:off x="1322618" y="3314700"/>
              <a:ext cx="797826" cy="560685"/>
              <a:chOff x="1322618" y="3314700"/>
              <a:chExt cx="797826" cy="560685"/>
            </a:xfrm>
            <a:solidFill>
              <a:schemeClr val="accent1">
                <a:lumMod val="40000"/>
                <a:lumOff val="60000"/>
              </a:schemeClr>
            </a:solidFill>
          </p:grpSpPr>
          <p:sp>
            <p:nvSpPr>
              <p:cNvPr id="12" name="Oval 11">
                <a:extLst>
                  <a:ext uri="{FF2B5EF4-FFF2-40B4-BE49-F238E27FC236}">
                    <a16:creationId xmlns:a16="http://schemas.microsoft.com/office/drawing/2014/main" id="{6A54B5F7-77A6-4436-9454-740866FD240B}"/>
                  </a:ext>
                </a:extLst>
              </p:cNvPr>
              <p:cNvSpPr/>
              <p:nvPr/>
            </p:nvSpPr>
            <p:spPr>
              <a:xfrm>
                <a:off x="1322618" y="3500438"/>
                <a:ext cx="797826" cy="3749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10649F3-A163-4DD9-9457-E3F6163B4DBC}"/>
                  </a:ext>
                </a:extLst>
              </p:cNvPr>
              <p:cNvSpPr/>
              <p:nvPr/>
            </p:nvSpPr>
            <p:spPr>
              <a:xfrm>
                <a:off x="1322618" y="3314700"/>
                <a:ext cx="797826" cy="3551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ustDataLst>
      <p:tags r:id="rId1"/>
    </p:custData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barn(inVertical)">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276941C-B01F-EF38-3232-1113AEC1FAC3}"/>
              </a:ext>
            </a:extLst>
          </p:cNvPr>
          <p:cNvSpPr/>
          <p:nvPr/>
        </p:nvSpPr>
        <p:spPr>
          <a:xfrm>
            <a:off x="739652" y="659830"/>
            <a:ext cx="1558478" cy="559975"/>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000000"/>
                </a:solidFill>
                <a:latin typeface="Arial" panose="020B0604020202020204" pitchFamily="34" charset="0"/>
                <a:cs typeface="Arial" panose="020B0604020202020204" pitchFamily="34" charset="0"/>
              </a:rPr>
              <a:t>Tiến</a:t>
            </a:r>
            <a:r>
              <a:rPr lang="en-US" sz="2000" dirty="0">
                <a:solidFill>
                  <a:srgbClr val="000000"/>
                </a:solidFill>
                <a:latin typeface="Arial" panose="020B0604020202020204" pitchFamily="34" charset="0"/>
                <a:cs typeface="Arial" panose="020B0604020202020204" pitchFamily="34" charset="0"/>
              </a:rPr>
              <a:t> </a:t>
            </a:r>
            <a:r>
              <a:rPr lang="en-US" sz="2000" dirty="0" err="1">
                <a:solidFill>
                  <a:srgbClr val="000000"/>
                </a:solidFill>
                <a:latin typeface="Arial" panose="020B0604020202020204" pitchFamily="34" charset="0"/>
                <a:cs typeface="Arial" panose="020B0604020202020204" pitchFamily="34" charset="0"/>
              </a:rPr>
              <a:t>hành</a:t>
            </a:r>
            <a:r>
              <a:rPr lang="en-US" sz="2000" dirty="0">
                <a:solidFill>
                  <a:srgbClr val="000000"/>
                </a:solidFill>
                <a:latin typeface="Arial" panose="020B0604020202020204" pitchFamily="34" charset="0"/>
                <a:cs typeface="Arial" panose="020B0604020202020204" pitchFamily="34" charset="0"/>
              </a:rPr>
              <a:t>:</a:t>
            </a:r>
          </a:p>
        </p:txBody>
      </p:sp>
      <p:sp>
        <p:nvSpPr>
          <p:cNvPr id="3" name="TextBox 2">
            <a:extLst>
              <a:ext uri="{FF2B5EF4-FFF2-40B4-BE49-F238E27FC236}">
                <a16:creationId xmlns:a16="http://schemas.microsoft.com/office/drawing/2014/main" id="{BB1117D1-027B-E9AA-AC9D-6CEEC1E04382}"/>
              </a:ext>
            </a:extLst>
          </p:cNvPr>
          <p:cNvSpPr txBox="1"/>
          <p:nvPr/>
        </p:nvSpPr>
        <p:spPr>
          <a:xfrm>
            <a:off x="489953" y="1630755"/>
            <a:ext cx="8164094" cy="2343655"/>
          </a:xfrm>
          <a:prstGeom prst="rect">
            <a:avLst/>
          </a:prstGeom>
          <a:noFill/>
        </p:spPr>
        <p:txBody>
          <a:bodyPr wrap="square" rtlCol="0">
            <a:spAutoFit/>
          </a:bodyPr>
          <a:lstStyle/>
          <a:p>
            <a:pPr marL="342900" indent="-342900" algn="just">
              <a:lnSpc>
                <a:spcPct val="150000"/>
              </a:lnSpc>
              <a:buFont typeface="Wingdings" panose="05000000000000000000" pitchFamily="2" charset="2"/>
              <a:buChar char="§"/>
            </a:pPr>
            <a:r>
              <a:rPr lang="en-US" sz="2000" dirty="0" err="1"/>
              <a:t>Đặt</a:t>
            </a:r>
            <a:r>
              <a:rPr lang="en-US" sz="2000" dirty="0"/>
              <a:t> </a:t>
            </a:r>
            <a:r>
              <a:rPr lang="en-US" sz="2000" dirty="0" err="1"/>
              <a:t>cốc</a:t>
            </a:r>
            <a:r>
              <a:rPr lang="en-US" sz="2000" dirty="0"/>
              <a:t> </a:t>
            </a:r>
            <a:r>
              <a:rPr lang="en-US" sz="2000" dirty="0" err="1"/>
              <a:t>nhôm</a:t>
            </a:r>
            <a:r>
              <a:rPr lang="en-US" sz="2000" dirty="0"/>
              <a:t> </a:t>
            </a:r>
            <a:r>
              <a:rPr lang="en-US" sz="2000" dirty="0" err="1"/>
              <a:t>vào</a:t>
            </a:r>
            <a:r>
              <a:rPr lang="en-US" sz="2000" dirty="0"/>
              <a:t> </a:t>
            </a:r>
            <a:r>
              <a:rPr lang="en-US" sz="2000" dirty="0" err="1"/>
              <a:t>trong</a:t>
            </a:r>
            <a:r>
              <a:rPr lang="en-US" sz="2000" dirty="0"/>
              <a:t> </a:t>
            </a:r>
            <a:r>
              <a:rPr lang="en-US" sz="2000" dirty="0" err="1"/>
              <a:t>lòng</a:t>
            </a:r>
            <a:r>
              <a:rPr lang="en-US" sz="2000" dirty="0"/>
              <a:t> </a:t>
            </a:r>
            <a:r>
              <a:rPr lang="en-US" sz="2000" dirty="0" err="1"/>
              <a:t>bình</a:t>
            </a:r>
            <a:r>
              <a:rPr lang="en-US" sz="2000" dirty="0"/>
              <a:t> </a:t>
            </a:r>
            <a:r>
              <a:rPr lang="en-US" sz="2000" dirty="0" err="1"/>
              <a:t>cách</a:t>
            </a:r>
            <a:r>
              <a:rPr lang="en-US" sz="2000" dirty="0"/>
              <a:t> </a:t>
            </a:r>
            <a:r>
              <a:rPr lang="en-US" sz="2000" dirty="0" err="1"/>
              <a:t>nhiệt</a:t>
            </a:r>
            <a:r>
              <a:rPr lang="en-US" sz="2000" dirty="0"/>
              <a:t> </a:t>
            </a:r>
            <a:r>
              <a:rPr lang="en-US" sz="2000" dirty="0" err="1"/>
              <a:t>sao</a:t>
            </a:r>
            <a:r>
              <a:rPr lang="en-US" sz="2000" dirty="0"/>
              <a:t> </a:t>
            </a:r>
            <a:r>
              <a:rPr lang="en-US" sz="2000" dirty="0" err="1"/>
              <a:t>cho</a:t>
            </a:r>
            <a:r>
              <a:rPr lang="en-US" sz="2000" dirty="0"/>
              <a:t> </a:t>
            </a:r>
            <a:r>
              <a:rPr lang="en-US" sz="2000" dirty="0" err="1"/>
              <a:t>nước</a:t>
            </a:r>
            <a:r>
              <a:rPr lang="en-US" sz="2000" dirty="0"/>
              <a:t> </a:t>
            </a:r>
            <a:r>
              <a:rPr lang="en-US" sz="2000" dirty="0" err="1"/>
              <a:t>trong</a:t>
            </a:r>
            <a:r>
              <a:rPr lang="en-US" sz="2000" dirty="0"/>
              <a:t> </a:t>
            </a:r>
            <a:r>
              <a:rPr lang="en-US" sz="2000" dirty="0" err="1"/>
              <a:t>bình</a:t>
            </a:r>
            <a:r>
              <a:rPr lang="en-US" sz="2000" dirty="0"/>
              <a:t> </a:t>
            </a:r>
            <a:r>
              <a:rPr lang="en-US" sz="2000" dirty="0" err="1"/>
              <a:t>cách</a:t>
            </a:r>
            <a:r>
              <a:rPr lang="en-US" sz="2000" dirty="0"/>
              <a:t> </a:t>
            </a:r>
            <a:r>
              <a:rPr lang="en-US" sz="2000" dirty="0" err="1"/>
              <a:t>nhiệt</a:t>
            </a:r>
            <a:r>
              <a:rPr lang="en-US" sz="2000" dirty="0"/>
              <a:t> </a:t>
            </a:r>
            <a:r>
              <a:rPr lang="en-US" sz="2000" dirty="0" err="1"/>
              <a:t>ngập</a:t>
            </a:r>
            <a:r>
              <a:rPr lang="en-US" sz="2000" dirty="0"/>
              <a:t> </a:t>
            </a:r>
            <a:r>
              <a:rPr lang="en-US" sz="2000" dirty="0" err="1"/>
              <a:t>một</a:t>
            </a:r>
            <a:r>
              <a:rPr lang="en-US" sz="2000" dirty="0"/>
              <a:t> </a:t>
            </a:r>
            <a:r>
              <a:rPr lang="en-US" sz="2000" dirty="0" err="1"/>
              <a:t>phần</a:t>
            </a:r>
            <a:r>
              <a:rPr lang="en-US" sz="2000" dirty="0"/>
              <a:t> </a:t>
            </a:r>
            <a:r>
              <a:rPr lang="en-US" sz="2000" dirty="0" err="1"/>
              <a:t>cốc</a:t>
            </a:r>
            <a:r>
              <a:rPr lang="en-US" sz="2000" dirty="0"/>
              <a:t> </a:t>
            </a:r>
            <a:r>
              <a:rPr lang="en-US" sz="2000" dirty="0" err="1"/>
              <a:t>nhôm</a:t>
            </a:r>
            <a:r>
              <a:rPr lang="en-US" sz="2000" dirty="0"/>
              <a:t>.</a:t>
            </a:r>
          </a:p>
          <a:p>
            <a:pPr marL="342900" indent="-342900" algn="just">
              <a:lnSpc>
                <a:spcPct val="150000"/>
              </a:lnSpc>
              <a:buFont typeface="Wingdings" panose="05000000000000000000" pitchFamily="2" charset="2"/>
              <a:buChar char="§"/>
            </a:pPr>
            <a:endParaRPr lang="en-US" sz="2000" dirty="0"/>
          </a:p>
          <a:p>
            <a:pPr marL="342900" indent="-342900" algn="just">
              <a:lnSpc>
                <a:spcPct val="150000"/>
              </a:lnSpc>
              <a:buFont typeface="Wingdings" panose="05000000000000000000" pitchFamily="2" charset="2"/>
              <a:buChar char="§"/>
            </a:pPr>
            <a:r>
              <a:rPr lang="en-US" sz="2000" dirty="0"/>
              <a:t>Quan </a:t>
            </a:r>
            <a:r>
              <a:rPr lang="en-US" sz="2000" dirty="0" err="1"/>
              <a:t>sát</a:t>
            </a:r>
            <a:r>
              <a:rPr lang="en-US" sz="2000" dirty="0"/>
              <a:t> </a:t>
            </a:r>
            <a:r>
              <a:rPr lang="en-US" sz="2000" dirty="0" err="1"/>
              <a:t>sự</a:t>
            </a:r>
            <a:r>
              <a:rPr lang="en-US" sz="2000" dirty="0"/>
              <a:t> </a:t>
            </a:r>
            <a:r>
              <a:rPr lang="en-US" sz="2000" dirty="0" err="1"/>
              <a:t>thay</a:t>
            </a:r>
            <a:r>
              <a:rPr lang="en-US" sz="2000" dirty="0"/>
              <a:t> </a:t>
            </a:r>
            <a:r>
              <a:rPr lang="en-US" sz="2000" dirty="0" err="1"/>
              <a:t>đổi</a:t>
            </a:r>
            <a:r>
              <a:rPr lang="en-US" sz="2000" dirty="0"/>
              <a:t> </a:t>
            </a:r>
            <a:r>
              <a:rPr lang="en-US" sz="2000" dirty="0" err="1"/>
              <a:t>nhiệt</a:t>
            </a:r>
            <a:r>
              <a:rPr lang="en-US" sz="2000" dirty="0"/>
              <a:t> </a:t>
            </a:r>
            <a:r>
              <a:rPr lang="en-US" sz="2000" dirty="0" err="1"/>
              <a:t>độ</a:t>
            </a:r>
            <a:r>
              <a:rPr lang="en-US" sz="2000" dirty="0"/>
              <a:t> </a:t>
            </a:r>
            <a:r>
              <a:rPr lang="en-US" sz="2000" dirty="0" err="1"/>
              <a:t>của</a:t>
            </a:r>
            <a:r>
              <a:rPr lang="en-US" sz="2000" dirty="0"/>
              <a:t> </a:t>
            </a:r>
            <a:r>
              <a:rPr lang="en-US" sz="2000" dirty="0" err="1"/>
              <a:t>nước</a:t>
            </a:r>
            <a:r>
              <a:rPr lang="en-US" sz="2000" dirty="0"/>
              <a:t> </a:t>
            </a:r>
            <a:r>
              <a:rPr lang="en-US" sz="2000" dirty="0" err="1"/>
              <a:t>trong</a:t>
            </a:r>
            <a:r>
              <a:rPr lang="en-US" sz="2000" dirty="0"/>
              <a:t> </a:t>
            </a:r>
            <a:r>
              <a:rPr lang="en-US" sz="2000" dirty="0" err="1"/>
              <a:t>bình</a:t>
            </a:r>
            <a:r>
              <a:rPr lang="en-US" sz="2000" dirty="0"/>
              <a:t> </a:t>
            </a:r>
            <a:r>
              <a:rPr lang="en-US" sz="2000" dirty="0" err="1"/>
              <a:t>và</a:t>
            </a:r>
            <a:r>
              <a:rPr lang="en-US" sz="2000" dirty="0"/>
              <a:t> </a:t>
            </a:r>
            <a:r>
              <a:rPr lang="en-US" sz="2000" dirty="0" err="1"/>
              <a:t>trong</a:t>
            </a:r>
            <a:r>
              <a:rPr lang="en-US" sz="2000" dirty="0"/>
              <a:t> </a:t>
            </a:r>
            <a:r>
              <a:rPr lang="en-US" sz="2000" dirty="0" err="1"/>
              <a:t>cốc</a:t>
            </a:r>
            <a:r>
              <a:rPr lang="en-US" sz="2000" dirty="0"/>
              <a:t> </a:t>
            </a:r>
            <a:r>
              <a:rPr lang="en-US" sz="2000" dirty="0" err="1"/>
              <a:t>từ</a:t>
            </a:r>
            <a:r>
              <a:rPr lang="en-US" sz="2000" dirty="0"/>
              <a:t> </a:t>
            </a:r>
            <a:r>
              <a:rPr lang="en-US" sz="2000" dirty="0" err="1"/>
              <a:t>khi</a:t>
            </a:r>
            <a:r>
              <a:rPr lang="en-US" sz="2000" dirty="0"/>
              <a:t> </a:t>
            </a:r>
            <a:r>
              <a:rPr lang="en-US" sz="2000" dirty="0" err="1"/>
              <a:t>bắt</a:t>
            </a:r>
            <a:r>
              <a:rPr lang="en-US" sz="2000" dirty="0"/>
              <a:t> </a:t>
            </a:r>
            <a:r>
              <a:rPr lang="en-US" sz="2000" dirty="0" err="1"/>
              <a:t>đầu</a:t>
            </a:r>
            <a:r>
              <a:rPr lang="en-US" sz="2000" dirty="0"/>
              <a:t> </a:t>
            </a:r>
            <a:r>
              <a:rPr lang="en-US" sz="2000" dirty="0" err="1"/>
              <a:t>thí</a:t>
            </a:r>
            <a:r>
              <a:rPr lang="en-US" sz="2000" dirty="0"/>
              <a:t> </a:t>
            </a:r>
            <a:r>
              <a:rPr lang="en-US" sz="2000" dirty="0" err="1"/>
              <a:t>nghiệm</a:t>
            </a:r>
            <a:r>
              <a:rPr lang="en-US" sz="2000" dirty="0"/>
              <a:t> </a:t>
            </a:r>
            <a:r>
              <a:rPr lang="en-US" sz="2000" dirty="0" err="1"/>
              <a:t>đến</a:t>
            </a:r>
            <a:r>
              <a:rPr lang="en-US" sz="2000" dirty="0"/>
              <a:t> </a:t>
            </a:r>
            <a:r>
              <a:rPr lang="en-US" sz="2000" dirty="0" err="1"/>
              <a:t>khi</a:t>
            </a:r>
            <a:r>
              <a:rPr lang="en-US" sz="2000" dirty="0"/>
              <a:t> </a:t>
            </a:r>
            <a:r>
              <a:rPr lang="en-US" sz="2000" dirty="0" err="1"/>
              <a:t>hai</a:t>
            </a:r>
            <a:r>
              <a:rPr lang="en-US" sz="2000" dirty="0"/>
              <a:t> </a:t>
            </a:r>
            <a:r>
              <a:rPr lang="en-US" sz="2000" dirty="0" err="1"/>
              <a:t>nhiệt</a:t>
            </a:r>
            <a:r>
              <a:rPr lang="en-US" sz="2000" dirty="0"/>
              <a:t> </a:t>
            </a:r>
            <a:r>
              <a:rPr lang="en-US" sz="2000" dirty="0" err="1"/>
              <a:t>độ</a:t>
            </a:r>
            <a:r>
              <a:rPr lang="en-US" sz="2000" dirty="0"/>
              <a:t> </a:t>
            </a:r>
            <a:r>
              <a:rPr lang="en-US" sz="2000" dirty="0" err="1"/>
              <a:t>này</a:t>
            </a:r>
            <a:r>
              <a:rPr lang="en-US" sz="2000" dirty="0"/>
              <a:t> </a:t>
            </a:r>
            <a:r>
              <a:rPr lang="en-US" sz="2000" dirty="0" err="1"/>
              <a:t>bằng</a:t>
            </a:r>
            <a:r>
              <a:rPr lang="en-US" sz="2000" dirty="0"/>
              <a:t> </a:t>
            </a:r>
            <a:r>
              <a:rPr lang="en-US" sz="2000" dirty="0" err="1"/>
              <a:t>nhau</a:t>
            </a:r>
            <a:r>
              <a:rPr lang="en-US" sz="2000" dirty="0"/>
              <a:t>.</a:t>
            </a:r>
          </a:p>
        </p:txBody>
      </p:sp>
    </p:spTree>
    <p:custDataLst>
      <p:tags r:id="rId1"/>
    </p:custDataLst>
    <p:extLst>
      <p:ext uri="{BB962C8B-B14F-4D97-AF65-F5344CB8AC3E}">
        <p14:creationId xmlns:p14="http://schemas.microsoft.com/office/powerpoint/2010/main" val="285679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19"/>
        <p:cNvGrpSpPr/>
        <p:nvPr/>
      </p:nvGrpSpPr>
      <p:grpSpPr>
        <a:xfrm>
          <a:off x="0" y="0"/>
          <a:ext cx="0" cy="0"/>
          <a:chOff x="0" y="0"/>
          <a:chExt cx="0" cy="0"/>
        </a:xfrm>
      </p:grpSpPr>
      <p:pic>
        <p:nvPicPr>
          <p:cNvPr id="4" name="Thiết kế chưa có tên (4)">
            <a:hlinkClick r:id="" action="ppaction://media"/>
            <a:extLst>
              <a:ext uri="{FF2B5EF4-FFF2-40B4-BE49-F238E27FC236}">
                <a16:creationId xmlns:a16="http://schemas.microsoft.com/office/drawing/2014/main" id="{15C320DE-6301-A42B-DD3A-583948ACBA2E}"/>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4288" y="0"/>
            <a:ext cx="9144000" cy="5143500"/>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177993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72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2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extLst mod="1"/>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9049A307-3F4E-0AB1-8E16-C2F995D2DEF7}"/>
              </a:ext>
            </a:extLst>
          </p:cNvPr>
          <p:cNvGrpSpPr/>
          <p:nvPr/>
        </p:nvGrpSpPr>
        <p:grpSpPr>
          <a:xfrm>
            <a:off x="414171" y="839306"/>
            <a:ext cx="8123275" cy="3908788"/>
            <a:chOff x="478465" y="1234712"/>
            <a:chExt cx="8123275" cy="3908788"/>
          </a:xfrm>
        </p:grpSpPr>
        <p:sp>
          <p:nvSpPr>
            <p:cNvPr id="15" name="Rectangle 14">
              <a:extLst>
                <a:ext uri="{FF2B5EF4-FFF2-40B4-BE49-F238E27FC236}">
                  <a16:creationId xmlns:a16="http://schemas.microsoft.com/office/drawing/2014/main" id="{81B9FF87-8008-36A0-0D4B-FC705A10987F}"/>
                </a:ext>
              </a:extLst>
            </p:cNvPr>
            <p:cNvSpPr/>
            <p:nvPr/>
          </p:nvSpPr>
          <p:spPr>
            <a:xfrm>
              <a:off x="478465" y="1234712"/>
              <a:ext cx="8123275" cy="3908788"/>
            </a:xfrm>
            <a:prstGeom prst="rect">
              <a:avLst/>
            </a:prstGeom>
            <a:solidFill>
              <a:schemeClr val="accent4"/>
            </a:solidFill>
            <a:ln w="1270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46D9988-C30F-7E27-4002-3C1DB2556BDE}"/>
                </a:ext>
              </a:extLst>
            </p:cNvPr>
            <p:cNvSpPr txBox="1"/>
            <p:nvPr/>
          </p:nvSpPr>
          <p:spPr>
            <a:xfrm>
              <a:off x="2921265" y="1424763"/>
              <a:ext cx="3296093" cy="457200"/>
            </a:xfrm>
            <a:prstGeom prst="rect">
              <a:avLst/>
            </a:prstGeom>
            <a:noFill/>
          </p:spPr>
          <p:txBody>
            <a:bodyPr wrap="square" rtlCol="0">
              <a:spAutoFit/>
            </a:bodyPr>
            <a:lstStyle/>
            <a:p>
              <a:pPr algn="ctr"/>
              <a:r>
                <a:rPr lang="en-US" sz="2400" b="1" dirty="0">
                  <a:solidFill>
                    <a:schemeClr val="accent3"/>
                  </a:solidFill>
                </a:rPr>
                <a:t>PHIẾU HỌC TẬP</a:t>
              </a:r>
            </a:p>
          </p:txBody>
        </p:sp>
        <p:sp>
          <p:nvSpPr>
            <p:cNvPr id="18" name="TextBox 17">
              <a:extLst>
                <a:ext uri="{FF2B5EF4-FFF2-40B4-BE49-F238E27FC236}">
                  <a16:creationId xmlns:a16="http://schemas.microsoft.com/office/drawing/2014/main" id="{41093412-2C2A-ECC0-D3F2-88BFA67A5176}"/>
                </a:ext>
              </a:extLst>
            </p:cNvPr>
            <p:cNvSpPr txBox="1"/>
            <p:nvPr/>
          </p:nvSpPr>
          <p:spPr>
            <a:xfrm>
              <a:off x="598020" y="1976321"/>
              <a:ext cx="7942582" cy="2841804"/>
            </a:xfrm>
            <a:prstGeom prst="rect">
              <a:avLst/>
            </a:prstGeom>
            <a:noFill/>
          </p:spPr>
          <p:txBody>
            <a:bodyPr wrap="square" anchor="ctr">
              <a:spAutoFit/>
            </a:bodyPr>
            <a:lstStyle/>
            <a:p>
              <a:pPr marL="0" marR="0" algn="just">
                <a:lnSpc>
                  <a:spcPct val="150000"/>
                </a:lnSpc>
                <a:spcBef>
                  <a:spcPts val="0"/>
                </a:spcBef>
                <a:spcAft>
                  <a:spcPts val="800"/>
                </a:spcAft>
              </a:pPr>
              <a:r>
                <a:rPr lang="en-US" sz="1800" b="1" dirty="0" err="1">
                  <a:solidFill>
                    <a:schemeClr val="accent3"/>
                  </a:solidFill>
                  <a:effectLst/>
                  <a:latin typeface="Arial" panose="020B0604020202020204" pitchFamily="34" charset="0"/>
                  <a:ea typeface="Times New Roman" panose="02020603050405020304" pitchFamily="18" charset="0"/>
                  <a:cs typeface="Arial" panose="020B0604020202020204" pitchFamily="34" charset="0"/>
                </a:rPr>
                <a:t>Câu</a:t>
              </a:r>
              <a:r>
                <a:rPr lang="en-US" sz="1800" b="1" dirty="0">
                  <a:solidFill>
                    <a:schemeClr val="accent3"/>
                  </a:solidFill>
                  <a:effectLst/>
                  <a:latin typeface="Arial" panose="020B0604020202020204" pitchFamily="34" charset="0"/>
                  <a:ea typeface="Times New Roman" panose="02020603050405020304" pitchFamily="18" charset="0"/>
                  <a:cs typeface="Arial" panose="020B0604020202020204" pitchFamily="34" charset="0"/>
                </a:rPr>
                <a:t> 1.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Mô</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tả</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sự</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thay</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đổi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nước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bình</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cốc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từ</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bắt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đầu</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thí</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nghiệm</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đến</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chúng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có</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bằng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nhau</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r>
                <a:rPr lang="en-US" sz="1800" b="1" dirty="0" err="1">
                  <a:solidFill>
                    <a:schemeClr val="accent3"/>
                  </a:solidFill>
                  <a:effectLst/>
                  <a:latin typeface="Arial" panose="020B0604020202020204" pitchFamily="34" charset="0"/>
                  <a:ea typeface="Times New Roman" panose="02020603050405020304" pitchFamily="18" charset="0"/>
                  <a:cs typeface="Arial" panose="020B0604020202020204" pitchFamily="34" charset="0"/>
                </a:rPr>
                <a:t>Câu</a:t>
              </a:r>
              <a:r>
                <a:rPr lang="en-US" sz="1800" b="1" dirty="0">
                  <a:solidFill>
                    <a:schemeClr val="accent3"/>
                  </a:solidFill>
                  <a:effectLst/>
                  <a:latin typeface="Arial" panose="020B0604020202020204" pitchFamily="34" charset="0"/>
                  <a:ea typeface="Times New Roman" panose="02020603050405020304" pitchFamily="18" charset="0"/>
                  <a:cs typeface="Arial" panose="020B0604020202020204" pitchFamily="34" charset="0"/>
                </a:rPr>
                <a:t> 2.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Trả</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lời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câu</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hỏi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sau</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indent="-342900" algn="just">
                <a:lnSpc>
                  <a:spcPct val="150000"/>
                </a:lnSpc>
                <a:spcBef>
                  <a:spcPts val="0"/>
                </a:spcBef>
                <a:spcAft>
                  <a:spcPts val="800"/>
                </a:spcAft>
                <a:buFont typeface="+mj-lt"/>
                <a:buAutoNum type="alphaLcParenR"/>
              </a:pP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Sự</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thay</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đổi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nước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bình</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cốc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chứng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tỏ</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điều</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gì</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50000"/>
                </a:lnSpc>
                <a:buFont typeface="+mj-lt"/>
                <a:buAutoNum type="alphaLcParenR"/>
              </a:pP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Sự</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truyền</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năng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lượng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nhiệt</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giữa</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nước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bình</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nước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trong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cốc</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dừng</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lại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khi</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nào</a:t>
              </a: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p:txBody>
        </p:sp>
      </p:grpSp>
      <p:pic>
        <p:nvPicPr>
          <p:cNvPr id="20" name="Picture 19">
            <a:extLst>
              <a:ext uri="{FF2B5EF4-FFF2-40B4-BE49-F238E27FC236}">
                <a16:creationId xmlns:a16="http://schemas.microsoft.com/office/drawing/2014/main" id="{682637AF-07DE-1AA9-CF73-E04A299D47E2}"/>
              </a:ext>
            </a:extLst>
          </p:cNvPr>
          <p:cNvPicPr>
            <a:picLocks noChangeAspect="1"/>
          </p:cNvPicPr>
          <p:nvPr/>
        </p:nvPicPr>
        <p:blipFill>
          <a:blip r:embed="rId4"/>
          <a:stretch>
            <a:fillRect/>
          </a:stretch>
        </p:blipFill>
        <p:spPr>
          <a:xfrm>
            <a:off x="8282764" y="429968"/>
            <a:ext cx="709742" cy="1207995"/>
          </a:xfrm>
          <a:prstGeom prst="rect">
            <a:avLst/>
          </a:prstGeom>
        </p:spPr>
      </p:pic>
    </p:spTree>
    <p:custDataLst>
      <p:tags r:id="rId1"/>
    </p:custDataLst>
    <p:extLst>
      <p:ext uri="{BB962C8B-B14F-4D97-AF65-F5344CB8AC3E}">
        <p14:creationId xmlns:p14="http://schemas.microsoft.com/office/powerpoint/2010/main" val="219144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D3845AE6-0AB7-418D-BBED-982A3F77675B}"/>
  <p:tag name="ISPRING_RESOURCE_FOLDER" val="C:\Users\admin\Downloads\b3_nhiet_do_thang_nhiet_do_nhiet_ke\"/>
  <p:tag name="ISPRING_PRESENTATION_PATH" val="C:\Users\admin\Downloads\b3_nhiet_do_thang_nhiet_do_nhiet_ke.pptx"/>
  <p:tag name="ISPRING_PROJECT_VERSION" val="9.3"/>
  <p:tag name="ISPRING_PROJECT_FOLDER_UPDATED" val="1"/>
  <p:tag name="ISPRING_SCREEN_RECS_UPDATED" val="C:\Users\admin\Downloads\b3_nhiet_do_thang_nhiet_do_nhiet_ke\"/>
  <p:tag name="ISPRING_DEFAULT_PRESENTE_ID" val="{DA3B5107-436E-4A68-956D-D2C9B9D198CD}"/>
  <p:tag name="ISPRING_WEBLINKS_TARGET" val="_blank"/>
  <p:tag name="ISPRING_WEBLINKS_TARGETMJT" val="_self"/>
  <p:tag name="ISPRING_PRESENTATION_COURSE_TITLE" val="b3_nhiet_do_thang_nhiet_do_nhiet_ke"/>
  <p:tag name="ISPRING_PRESENTER_PHOTO_0" val="png|iVBORw0KGgoAAAANSUhEUgAAAUIAAAFACAYAAADJZXWXAAAAAXNSR0IArs4c6QAAAARnQU1BAACx&#10;jwv8YQUAAAAJcEhZcwAAEnQAABJ0Ad5mH3gAAP+lSURBVHhe7P3XlhtXvu0N1jN0X3Y/SV/0I3xX&#10;fdlj9Pn6nF27SqWqkpcoiSIpit7bpDeZZJLJpEvvvTdIeO+9997l7PkPJEiQSsrUrtpnn9HnYo4A&#10;AgEggFjrt+Zca0XEHy4vu3Ft2YubS150UdeWPb9LV5fcuE7d4Gf8km6u+N7o9qofdz+g+yt+PFgN&#10;4OFasEMBPFjz4+E613eoZzOERxshPNkM4+lW5I36tqPo2+GSeqaOvlG/Jobn2ugbvaBec93gnob0&#10;SQxTo9SYLolJXQpT1IQ+hUlDGlNGypSk4pi2xDFrSWDBlHpHy9YsVuw5rNqSWLOlsG5Pv6M1B+XM&#10;YN2RwZa9pR17FhpHDlpK58xD7yrsqQiDu0DlYfQUYPIWFZl9JVj8ZUVWXxk2bxkOyuOrwuevwx9o&#10;7Eke1xAK198oTEUjDcSiTcRju0jEgWQCXDa53EUm0UA2UUcuUUMxVUMp1UA5jTeqZFoqU6Xs7jsq&#10;5/haHqhSNapRBHYLAPgYfO2D4uu7xd1/SCjx/eVfkLxO7fde0b7v/4Xtf02/+FuzFP+3N5Lnnev5&#10;/4p2U7uox+uKGjwejUQTtVgD1UiT4n8c3UWRx7AYayLP9elYHaloDclIBclgkSojToX9JQS9JQQo&#10;H8uNl2XIxbJkdeZgtGWgs6ahtiShMiewbY5j0xzDkj6EObUPC9oAZnf8mFH5ML3jw9i2G8NbTgxS&#10;A9sevNr0Uh68WHfh+ZoT/asO9K848Jw86VtyoXfJie55Gx7MWRX1zDvwaN75Rt2zdjyk7s/acHeu&#10;pZvc7kaHbs7YcH3KoujGtLX1eNKMLi47dXXChCvjRlwe1ePKmAFX+fga17V1ZdKEy9SlccM+MlIm&#10;EIQuBWhdSx4CbX/Y/ZL+/wWEEwThJEE4SRBOEoRTvwLCZYJwxZ7CKsH3MxGEAsMNwnCTIFQ5slAT&#10;ggoMCUIdIdhSEfp/MggVGLISRQjCKEEYIwjjBGGclS1BEKaSrFjJOmFYQ4EgLP5vEP4u/atA2Ijv&#10;UvxPqRr1zwKhhiDcERCaYtgwRX8VhEPbTi69GN7wYmjdg4FVJ14TgK+W7ZQDL8mC/kUX+qgni048&#10;XrCjh3r0nroJuofU/VkLIdjSzTkzbsy3ZUUXIXl1yqzo+oz1zeNr05Z3JOsEdlcItqtj70Lwf4Pw&#10;nwjCcUMKY4TghEmUxARbz0lrHDP7gdDSAuGiPYklB5870z+XK/MODLecWeywcCowJAi1hGBLRehY&#10;ePWePEz/BBAGI3UEqGC0gRArUZiVK0IIRpMiOsTkLpIEYSpVJwxryBGEhf8Nwt+lfxkI2Ug1eaxE&#10;/zwQpqCh1NYkNgnBdWPkl0G4SUdIEI7QEY7SDQ5vuDG4JhC07YmPyZDnCy4Fhk/FGS7SCS7YKOs7&#10;6ib0HlL350y4O9/SzXkjAbgngrGLjvE6YdiWAr33APgOGKfeBeDvA+GqG1dXCLM9sF1f+X3x+JdA&#10;2Am/Tt0i8Dp1m6C7sx7ELVlS96j7fP5QtNbSA66T5z0EX/dGa9lDALZBKPBrg/CZKkYIEn5Uvzqm&#10;ALBfE1H0XBumZPkuCIe0cQzrEi0IUuME4QQhOKm4QYGhuMG3jnCSMWKKQJzlc9E8IbhIrRCEqwTh&#10;EkG4TBCuCPj2lqI1SmKxAFBxhNQ2HaG4QonIbRi2gEhHyMKr9aSh92Zh8BGI3jzMLNQCwPdB6PYS&#10;hL4afISgLyiqwxuswR+qwh/mkhIYhgjCsICQirBSRVm5IgRhjCBMEHxJQjCVrCKbJgzTDRTSjGKs&#10;qG0JBMsZwi/TRFkAuKcKK3UbgnWquQfCNzCU5T7aLXTApPT79JtBuM97RR8C4S+9Z1+195+/Zb/f&#10;qPx+Ad77+kUQvoVgnY1WPcb/lapSJTp6AWFhD4Qt8biFykiGKohzGQ2UEWL5EBD62Xh6PUWCkGWH&#10;Zctoy0JrpiNk2dWYEoobXDFFsGgIYUHjxzJBOK8JYoYwFBCOC/wEhjtuLr0EobhCD0HoeuMIXxKE&#10;LwjCfoLw2YITfdTTBQd66QB7Fm3vqJswfDhvwb0FM+7RAd6hbhKGXQst3eBrN+fsuMUY3ZIDNwhD&#10;URcj8zWBIOEmuk4IdtExSnzuYnR+H4SXJxibPyh53Yw/XFkn+Na86Fr1vdHvgWEnCH8NeB+SQPAO&#10;gXaLDu82dZeP7wkEBXrrLQkMZfloM/KuBIRt+IkTpOSxqH8njucaipBrucD9QSgQHBEIahOKExwn&#10;/NpLicRKLNa/20c4xSghmmYh6gThqjmLNdu70bi9FAe4JeDb6xts61dB6E1B5yMMfVmCMAcLC7TA&#10;TyD4Pgi9eyD0h5pvQOgNVuDbg2FoLxa31Y7H+4OQEZkgzBF6eVZWgaBAUUBYEfgRhLKsCgApAWCN&#10;lV4g2ODzNgTfqA2LD2hfKP2vIgHnPr+pLQWGAr0PqQ1D6i0IJRK34nAbgi0Q8r+nSoRjgdtkCMyW&#10;6siEK0iFq0hwGeNxD/sreyAsw+cpw+UqweZkurCzfLHR1hmT0BridIQxLO+BUCC4qg1iUSvuMKCA&#10;cELlxfgOAaimtn0Y2fQp8Xhwzc143ILhyxUnXpAJ4gYFhCKBosCwh86wU92E40M6xQeE4n0u7xB8&#10;t6gbiy3d5Lrbc453JH2Golt0ii3oEYCiqVYforKOj6Uf8Rrh1pYSmz8oed3yXwuEAsE2CO9T/9kg&#10;VGAojpAOsL0cJ/wUN/hPAmG7X7BTW4SgwPAXQejNtEDI5/8bhP8F9S8DofQNiht8qyqd4O8HIeOx&#10;p0QQFghCpgqmFj3LqcFKGJqT2GJZXtmLxksE4bLuHwWhW9HzZReeMxr3K67QjkeLIsbkPUm/oQym&#10;PKTuUW0Q3lxo6da8FXfoCDt1i67vJnWLrlB0c083FDcoMBQomglCukou27o+04rObRf4u0D4e2Ao&#10;/Yv/CAglErdjseIIGXlF8vxDjrCnrQ3GYgLw8V7/YCcIBYC/BYQvdbE3IJRYPERJH+EIpSwFiNI/&#10;SL0FYQKTxhYE/xEQru/B8B1x3bar1Uf4cxAW96IxC61EYwWEAr/KB0Ho9deVaOwlCD2BKkU3QBD6&#10;/iuBsB0pO/S/PAj3+U2/CYQCwfdAKH2DrWjcUrvPUFSlyoSggLDI2JxlfFbE9elwGelIC4TRQAUR&#10;Hv8gy4jfV4DXm9/rI8zCzHJmpHS2DLTWNFQWxmOCcM0QViAofYQCQonH02r/z0G40QJha8BEQOhU&#10;QPhy9V09X7Lh6aIVvQShjCQ/JgRlAEUGTHoIwJ55OkPqPsF3V+DHyHybQLyjDKC8HVEW3SHQbs8S&#10;knOEIXWb24tuct2NGbOirmmJysY3z5V1fP0a3WIbfu2+xZakr9GKP1zlD7q+7sONNb+iTiD+Vv0W&#10;8LWh1ylxfp36JUfYCUSRgPAxoSdusNMFip6rEwoEPwxCukFC8JU+jsE9CLbh1ykBoUgBIV1hJwin&#10;zfE9JTFnTmGe+i0g3FeuDFTu1khxG4KdINR5snSDeYKwSBAWFRBaPVXYfBXY2OLbuXRSb0FIBcQN&#10;/hcD4V5f4P/SwPu9agNS+g75n+wrgWBbAsM00OTxaEPwfdWoSoIfT5WSckz4MSmK6wWEmWiNIKwq&#10;IIyF6ghzqYDQkyMIcwRhhiDMEoRZaGxpKqVMo9k2xLBpjNIZhjGr8WNRF6ZDjGBGE8Ck9BMShGMa&#10;H0ZVb0E4uuV/4w5fr7vwau2t2iDsW7LiKSH4jE7x6aITvQRfWwoYKWWqDePwXYnEhKGMIren3sjI&#10;clv3uF5A2albc2bC0EToCQBb6lwnjvDDo85WyvbLIGyv+zXtB7739b8CCAcN72rImFIkrvB9R/iP&#10;gnBVRoz3Ro0VyWM3HSGd3odBmKcjLMDAiGNyl2FxV2F112Eh8Kz/BUBYY2UWCQD/Nwjf0z8CQkJN&#10;ASGPw36qJWqo8Jj9PhDmCMIMXJTNmYbJkSIIU9CyXO6wfKpZrtUEoUofxTJBOKP77SBsw3BgQwDo&#10;eKOXq3b0L1nwbNGCfgLw+ZJb6Td8ypgreiJSBlNkjqFNgeF96i7hdk8ZVbYoejBrfqP7XH97/l3d&#10;mjMResZ31FpnIAj1hCBd4m8BYdc/yRG+4wr5WTff0631wDu6Q+h16vZmEHepe9R9RuSHVDcj8n4w&#10;VEC4tT8I+wnCZ2o+3psy068RCP4chBKNBzqi8YC+pfdBOGJMKlNoJgm6SQWEexC0yHxCRmO2prPm&#10;BONxAsuWlAK+N6PGLGjLfC6PBXxLBN+Sa28KDbUiIgg32VqrGY93JCLvSevKQ0enqHUThoSgnvFX&#10;QOj0EHRUgPHYQxBa/SU6wzJcfN3LGCTrPH5CcV8Qvp1H+HMQNn8XCIsEYTHHZX4XBWXJ9VSdlVvU&#10;IPxEMnrcGjVugfANDNvaDyB72q1w+32E8j+i/b9j/21b2uXr+2n/z9lHnSCU/2A/8b/tdINtR1jj&#10;MXhXhCBVpcqMxEU2XAXG6DyPSZ7P84zSEotl9DjBYx0NMhrL1Cku/f48o3ELhHaWNwGhgeVSSyhu&#10;s9HeMcWhMcSxLSBkPJ7TvgXh7HsgHFMRfpsCPwEhwbjF5aYbLzdd6F+3Y2DNhtdrVrzg8tmyOEIu&#10;6fpeEIb9hN5juj5RL2OtjCj3ykgyXaAykkzJKPJ96mFbhN8Dgu3BnJEgNCpTbe7s6TZ1i+sEegK/&#10;Tr11hAJCicASi00En8CwrRYM/9C1QUgJmOjQRJ1Or1M3917fT+87Penju0031+7ze/MZ/J7O9Xe2&#10;wu/oPgHYTSC2JfME22oPjggAlf5BPv5lEMocwvCbaTOiFzoBYAuCirQxvCYsZfrMMGHYBqK4Q5E4&#10;wVEFhFxnSmJCAWEK0wTjrClNECYxZU1g2ipgjBKGESxZWJDsMWUOYVudcwoXCEHRiovOkVp/syQM&#10;+foWlzt8LtJQamrbWYLGU4GRkFP6eFjovCt25NgKxwhga6CoxGYXoeljhHbzuYsw9NIN+MINQrC2&#10;pyqCHROqO0EYS8iE6iYB2ECKjiOTqCKfqivTZzpBWGTFq7CiVgWKhF+GFTxFsKVY2XOs9BVCrykQ&#10;5GsVArIiMBQQivPpAOE7QNwDxs/E9ftBUKSAit/5u9QJqE7tt63onw7CD6jtCgWEe5J+wooAr0MV&#10;Ho+W+JzLfIbHh41RLt1ESQZQeKyzMXKUSvLYxmS+KI93gMc9EJSykWMDWYCLMdnMcmViw6xzZKC2&#10;p6FmPN6xtgZN1g0RrOhChGAYi4zKCwTjFGEo/YNj1OQOn2+HMbEdwDghOL7lwsQWo++OG09Uboyt&#10;WjG8asKzDTP6GJf7Vj14tGLDS8LvuYwSr1hwl3pC6PUyNvfQNYq6F81vJCPK3YSmjC538z0PF+gM&#10;51sgVJwhdZeAlGk3iitcYBSme2z3H3ZK6UOkriv9h++qDcM3IBSACdQ64dep/YD3IQkIOyNvezBE&#10;9OY5dW8z/I4eEISd8OvUbwehzB2MfwCEewD8AAhF7ZHj9qjx2L4gTGGOMXma7m+KmqYr7AThij1B&#10;taKxqDMmLxF2i9SKO8tI3ALhplP0ARC6c8ppeWq24k5fFoZVHbZ6h2DrGYT70QT0Q6uw8PskIrvo&#10;Ft2MyC46AFewCjcrgIfOQKQ85/rfBsL6OyDM7uMIq3wurlBgmGdlzudZEfm4yW1BNwPpz2IlrREA&#10;dYGBROP3IPgOCD+g/SDYVqdz+02q8DP3037bUsr3yD7so/32dV/Jb2//VoHhfhJXSBju8j9tqyH/&#10;c7L+jip066IqQVhNVVHI1JDLtlx7nsesQPAJCDMKCHlcI803IAwG3gWhZQ+EepY9rT0DzR4MZdBE&#10;zjIRGC7JmSZMPfPmGMZ1AQwTgsMSjTV+ApGOkBF5eJvrZPCEesF1L8Q5rjsxuG7Foy0LejcZfddc&#10;uM+o/GzJQXfoIAjtlEyvkbNPHIQgHSHVvUhX2JYCQkJwT+IUHxB4ygRs6ScU6DFCywizTLfpkik3&#10;hKS4w/d1k9AUGMpASqf+U0CowJCPHxB8DwmrBwSd9PuJZERYJOvkdWVJPfwFELYlk6mVCdV8/Igu&#10;snc7hKeqMJ7unUkikigsEPyXg9CcJghbzlCi8qycq2mJtSBI+Mm5xqJVtrTK471zjZXJ1YSgSNyg&#10;yi7TZ/YH4Q4L65o7CY03AYvJjc3nQ3D19KPybBjJ7lGYns3BzMLpYhR2uihfA3ZCz8GorIix2Cki&#10;BAWMAkKpHD8DIdU6xa6JNCGWYcXKs9JJJUsTaFlWVIGhgLBEEFYIvBqlRGRKlqVIBSXuf5O/pU7w&#10;N8MlxQnVCQFxhQ1xRntQeAOH/wAId8tNRT8D2D7rFP0MgrLt2895//Na38F92Ef77eu++g0g3CUI&#10;d/n/Nvn/tlXfB4Rt1dlAgTCsU5UMIZiWhqvWcvJ0hllCMMXGLiHHOVxlNC4jRBAGCEIfIej2yBSa&#10;LCx7AyZaW+ucY5GcbrdliGK97QZZpucIxHF9C4QjGoJP62Z6otQeDBKGA9t+DGyF8HI7iCFG5vE1&#10;N15sOPBgy4ZHBGL/GmG2amE0ZlxmPO7h690rXjxf8KFv0Y3Hiy48WpBzkDvORyYI356JIqPLBOOc&#10;jW6wNarcnnMoALy2p5vzeq7X/UwSkT8Mwpb+cHOLMZZQUZwaJY8ltgocOyUgVODGbX6rBHoK6H5B&#10;cgaJLB8KCPlnvg++lgR8bcmpdQFCMIjHhGAv//wnigIEYkgBnvQBtpftx/uBUOkj3IvDbfh16tdB&#10;mCEIMwShPJZ+wrjSgipOkPATAIpW2Mq2tc7tBIjLhOASJf2GaptceCGNbT4XvQNCgmXdIyCMw2Hx&#10;QDswjkjfEPByEqn7IzA+nYFNG1Cmz9hcZTrDOswBGU0uwU4AOghAkTx2sVIICIOMyfu6Qi7jcqaC&#10;zE0jDGVKhlSuOGNZivErS9hJTFaiMp9XZLCEFVj6CmVwpMhYHt5wIseYk5g3IK31opGsoFloop5v&#10;KMv9AChgaRBMbTXbqvI1CnvqhGCjws8sN1ri40aV6yh5XGuv43byGW9UeytlW25XK9Vbksd7an+e&#10;vKcTnP8QCDvVAcVONQnChsBvT9LAVPn/vg9AcYP5WAUhvReJHQeShFHOGVect5wOGY+XkYnUkI/v&#10;Ih2pI8nH8XAFkWAJYYIwyOPj9xKE7jwcLpE4wwIMhKGcdyzSMuGoDDFs6MJYFldIKC4QiLOMx5N0&#10;hcpgicZNeSg6QZUfg8pASQBDNFXjNE2T63SGdIjdW3a8YjyeWTZjjmVifcmJ6Vkb+ukKH4o7nPfg&#10;GUGonJM8Z1fUSxgqIth6F017S5uyTe+8Cz1zztYEbALylsw3pJO8uWzDjWU+V/oMjftIRpdlziFh&#10;SbUj8w06xetKH6LxXwvChzKwsaf3BzyUQQ/qwVpQWSqR9x34dUoA6H9Hj7YCBGGQIAwQgn5FT1UB&#10;Aq81T/A/D4Q5gpAwNKcIwiRBSOCxhV1l67psilMyY7+9jGGNhWyVre4So+6ih46QINTy/TKNYYsQ&#10;FHWCUC2R2Z2iM4zB5YwiYw6ivGJE7OEIfHdGYBvZgseTU84/NruLsBCAxhCXgRKsdAK2EKG4Jwcr&#10;RZAxWa5AIyBsw1BAGCUIIxGJUwJCmZvWUpIVMEbHEaczTIkzfAPDJvI5ik4vx6WMIMtoZ4VAzy+a&#10;kV00Ir5pRSPCWs7KDka5Zram9JcpYPklEHaAa5f6IAg79D4I2+qE3/uS7d9sK+/be+8bEHKbfyYI&#10;m/zNDf4XbTX3JANKyog7G5O2xGGX+Z+347BIgSH/56jahfS0Buk5PRIrZjT8eRSTVSRjZeSijMhs&#10;yGSZ4vFOhMuIhUqIMBKHPXkE6Qa9BKGLIJTJ1XblLBOZWJ2GgQ26niDUGuPYYTmV6TRbrCPruihW&#10;tHSImiDm1QHMqeXUuyCmVUFMbvkwtu7G2KYHk6yXM+thTK2F8Zp19vmmE4vrNsw8msL8tddYuDyI&#10;l5cH8Gx4G09WCT6CsXfBjKcLRvTt6Rnhp2iJj5cMfGxmhLYTmm70zXrxdM6jTLuRUWa5aINMublP&#10;UN6jBHZ3+JoyAVuW1O032geEc2Z0MTqL/mUgvEftB7/3JSPAsvxlENIF8g/v1COC7zHB18uW58me&#10;nrJ16ufBeq4VZ9gaHf59IJTlW40ZCENjcg+ECYJQzjNmDOa6OcKwBcIsQUiZ0pglJJcIRAHhGgvU&#10;FgvXjuL2CDa2urIU6KmsjMt0egLCVUYUPT/HaOV6Am3Hm4NaYEhJv6Ast11srfnY7c0jQdAYX63C&#10;eG8M4RebKHA/nL4iNGztZdK1McS4Q1kJQpsCwjLsrBD2SJWPSwjQFUbkXGNl9LgVkQWEkSgQChGI&#10;YUYqrstwXSHJOMxKmcozahF2qSxjM5UVIDKSZejwMqzcsizy9TrjNAjahjGCzLIRkQ0TcrYg0lY/&#10;8vYg9z2AfFSsI2EmMXkPEAoICbq23ndwbVf4DggFenvwa6v9vMndaNRaUGy0odeh9ucq62UbSgEq&#10;31urtKCofA5f/9eAkJ9P1amaLLm+xgZFph4pczEpGX0X6IkzrHJZ4/9eIRhlvmbTn0Nz3YHirB6x&#10;KTXKhiDqkSLhV0A5UkGRxzvHZZrHO0klwkWCMIdQG4SuHBvVHJyEoJxlIiDUE4Jyhome5VeWWpZ5&#10;HevADuvHloZRmfVpVRNStLITx6IqhnkmstkNL0Xgbbqwynq5xno8vRoiCEMYWHNgY0aP2dM92Pjm&#10;Gha/vo7xM0+wRJcmo8qv+L5XawTdsh5Pl3R4ymXfsoFLg7JUHsscxEUHntIN9s4SggThUzrGPjrL&#10;p7PiIlvTbh5Qt2ZdBJyXztCDm3Nu3KbuyHM5PU/6EpW+QpluIzCUKC1XuWld5OEPMlp7l7FUBitk&#10;qUxlIcRkdLdT7YGON6Dbe4/o/j6SPr/uvYEN0fsAfAM/6s1ACN/Thl+7L1D6ASUGC/jaUgDIFumJ&#10;OoQnhJ8AUNTHdc+4ru0K2yDcTwLCznmELfjFFY2zEIwZElzSBbJQjNHBjTH2jsvUGUrOJpkjEOUy&#10;XDN0frPmHJ8X6PgKWJXCQ9jpzFnYCXn3lAXWST0MM2aYaesDG3FGmhQ8BrpEG9/nqMCqTiPCRsbL&#10;3+VQeWA1+aAhONYZh5cDBKo7DQsLsY9wTfN3+Uc2EehfQHXFhaoujqAtAVUojaVIGqpIFq5ADkFG&#10;pogjioQ7hog3CS/XOYL8jGCO0KsixIoSYnQKE4rRKEEYYzSWvqUQnQeXdb5WZuUpBtIoxXIoJcso&#10;5+g2cnJVmhKjcRVFxriSuJc84ZctYzfO2swK2QxnUHLSubqCqLlDSGzpkKOSm3qU3CQut98tNRUw&#10;iCQ2K9AqNQgMic2ERbkFI2W99NsV+BqBqywFINy2Smi1+vha72nKewjJmkDzDTz5HVSZr5WrhAoh&#10;KaCEQE7cqUCKnyeP5XOa/FyJzG9ASAl45bM7Qfym33Ff8X37ib8V0lda5HcUGccLVTpQLuV3ym/n&#10;etmXJlUpVlGnC9yVgSn+xyWCsJiRkeMqdvnf131JxFQWlhs9iloHctsmJOa3kZ3eRnqH5SLGiBwo&#10;oxisIBMtIRgrwRcpKf2FHjbALuW89RRMXJplmhYbWI012boajfQXssyrmGC26AoVR6hE5DBmjUEs&#10;0R3OaYMY5ffMaV2YndrA2P3X0HQ9h+pGP6YWDejR+fByw4at5wtQH7wMyzcnsHr6GvTD81h8NILZ&#10;6/10ic8w+HQGAysmPFw14j5d4CNG4R66xe4VCx6sOHGDdejushvPVi14zM+9RQd8bc2EJ3R2L6dl&#10;VNmJK4TllRVxeC50LbhwdcWOK3SVclmvB5M2XJkz4cKqAZelv3DeQKdoJCAFiAQj47ToD51AE3XC&#10;7pfU+R6lf28f/RYQtiHYAmHbAf4eEMpgSUt9O6E3AyT7wa9TvwxCicVtEDIeKyDk8/dAKBOpZwin&#10;WTq6OYJvnY5Qb4nDpPFC93IVpiuDcJ7pg+XiU+ivPIf56iB0t8ZhfjqHCGOD1lnEiqMG01IAhhuj&#10;cDPqmu8OYvPBa6gm12G2xegIGZ3pCn2MMzuDa7D0TiL0aBTpJ6OIPJuG89k8fCxwhmAK63EWaDq/&#10;KFt9+8wm7COLcI8swDq+DBNb24g/C38wy3hcVEAYjrZAGCH4xBVmuGzQDRYNYSQYS5KLaoRm1xFd&#10;1SDOipY2eVCj66gzKksUziojyIRITipmTKmQ+U0bMqygmR0LSlo7ajo7KiojimtqZDZ0qBHuAkKw&#10;4isgFDAQhLVcBVlfHDlnBAXCO+9LoMTfs0s4VBNFFLmu5Iyi6OL38LUGvzMfzyHF7YueOMoEQ4n/&#10;QZ3rq/y8AiN5KZBBJZRDPpjhb8sSLjUFrE3CtBLLo8xGpkrQV0Rhvh7No0nQy4BJU+D3TwShuMgG&#10;JVF4V8BbqBNoRQIrhYo/hqoniqY3AYhjZqNSz5fRoOuWgRPlzB2CsJGqoUmoNX18jzmAqiWIJt02&#10;zD4UV7RIjSwhM7CE+LoZ5XgNhUCF/wmdId8T4m9LxMtIswxkXElkqTj/u5g9jjgb9BgVofyEn9cY&#10;g1Mfhk0Xgo0Jy8q0Zdz2Qq320hG66fyc2NzxYHnDCOOOFdrBeaxceAjL8VvYPHoFixMrGGZZWFXZ&#10;YXs6BfuPV2E+cQ6Wp/3wza1i/lgXNj8/i82/Hsfw2cdYXTZjcsWI+SUzlginKYJpmFDsW5GpNj70&#10;r7gxw/I7v6DGKJPG8207+pdlFNmCrmUbutYs5IkFg3TJQ3zf0KIGwwsajCzy8Ty3Y7y+uKDHNb52&#10;g49vLhB+jOS3CMTWnEPzPwGEhJRMe9lPyoToPb1/LUGRrO+EX+dgSPeGX5ECwa3AB0HYtzc63Kn/&#10;bBDKFJoZaxzb5hAcOgc2+4dgOdGFyJFrSB7tQujkTXj4PHnyATzne6A5fxeantcwGkKEIWPrjAOu&#10;s70onXuI5MUeOC89guvlEiKM2ybGbjkdKsiCaekdR+TOcxRu9aJy+zESD1/C/WAAjqFFBH1s0eng&#10;TN46cg6C7uU0Yr2jyPYyQj8dg2t4ESU6AH+AUA0wIoXLb0FICMqcsxJjc37LgcSrOeRfzqA4OIPC&#10;8BwKY0vIji4izZY/yda4wggu8wiTKToXVs6SRN5VPWozGjQmtCjPUnNaVOe1qM9rUFvm8+UdpDd1&#10;qBJWoBtquS+CYW/ktJ4oIU53kdiw0N04kNqhy2GsRqaCKgGZYaUqqBzIcpkgYOsERo7uMrZtQ47r&#10;cztOpHVuNPk5dTqnFCGRYWXNqT2I07lk7BHsipvM04FFCFCjD2m1k/DmNjovMnyetRIsKdKKblVi&#10;cv2fCELp+yzTodb5OeJq64RwlmUlu21GhZW7sqhHddWE4pYFWaMLtVhaGVyqEob1LB1qsoIaXX6B&#10;DU1+Tofi5A6lQnlahcqMaBuVyU0UxjfYyJpRStSQJQTzoQoSdINJgr8QysCzpIFrcAHe5zPwP59G&#10;gAo+m0OIDWrg2QIcffMwPJlFkq7KO6PD1v1hGLrHoHk4gpWHw9Dyu6wsI3N9k1i8/xyaO30wXLgP&#10;64nb8Jy8g80fL8P4ehrqhW2sPh2G6eJ9uA5fIiQvQ3XxBoy3H0F/6AK8X52C56uTWD79ENrXK5i8&#10;8RRLl3qxfqEXMxd7Mdr9EuPTdJpLhNvgBgauPcZSVy/1HKMPxvB8fAt3Cfy7LI/jm1ZMDS9h6E4v&#10;Xp2+iuEfL2CU+zFw6h6d6gheD2zg+YId9wjOq4tWyoLrSwSgjDK3QfgO1H4DCDu3VaSAMLCvHm4I&#10;0H5db0aECbyeLf87UiAoyw+C8K0LbGs/8HVK6R8k8F4TdnKhBZk8LdcgFPi1AfhbQSgjxqOMpjO2&#10;CPSMtNrhaayfv4bI8bNI/XQWsVOXYDt1AbbTF5A81YXcubsIX7iFnct3sDKxBae7Av+0Cf7Td9A4&#10;cw3F87cQuNSNAAtH1F5kZCnC6czDz0jgud2PctcjNK7cQ6PrHrJ3HiN69xlcT0aQtEVh8xZgdTeQ&#10;I0AzdIyV+wPA/UGUWIBjQ/N0HYzR4TwCdISBEF0C3aP0Ecppd3LCfs4YQIpQbfZPAi8mUX8xgcrA&#10;DKqDcwAjDcZWkec+JzdckOvjFSSyEawJttTVmR2+Tg2pUJ1Uozalwe60BmClxYIWjVUtKiYnXQ0t&#10;YKlOx0XXRUAogycyx5BxL08glVatwKYbNZUbZRPdTrKIhiuCCoFXJwSqBGTR6MEuHU7ZRQdJN9zY&#10;cKKp8qBIt9IM59BMEwAEW23bhd1tN0oEa5EOSiAo8brqSRCShCBfb+540aBKO246Yb/yfomnb0Co&#10;xOu3APxHQVjne0o1cZr8/mASaQIwxwaivmzg/2MEZnXYXTAQiDpk13Q8Fg5UkgU6QbrATCsKp5d0&#10;KE+p0Bjfwe4E//OhdVSH11AbXcPu5AZAGBaohM6FXKKqnGWSlYQQKyIZyaLsTyFAuPjZOCa7h1F8&#10;NIwSy0jh9isUbw0gd2cYoVtDsN0eRIrHMEYA6c8/QoQx1n+tD+rLj+AcZrlkw7J86xkMbND9p24i&#10;ePQq/D9dg/XYdeycvIFA/zi2bnRj4cezMB05D9+Bswh8dQnW7y/C8P1pWA4cg/37Y9g6cAhrF3ro&#10;Gmcx/e1p7Hx+DIZPj2Pti5MYOnISSy9HsU1oTT6aQN8nh7H490PY/OgnjH10Gq96RvF0SYsJxt3V&#10;7lGMfH0KU3/7But//QbaP30N9R8PYOnff8Dwn4/g2cEbmHq+jtcE3vUlCy4xRnfRHd5m1G6fq/wz&#10;EH5I7e3ub0Xe0b1tuj3Caj91E4Zth/chieuTZSv+vuv8OiXw69QbEHbE4TYEBXSi9+HXlkDwFUE3&#10;QNDJxRXkDBI5hU7A19avgzDVAqE1jWG7nGESgZHuQnPvFawsGJETZ+A7fhrG85dgf/acre8AXOdu&#10;oHDiFoqnb3P9PSwOrMDtLiAyq0Hw7A2Uz19F/jJb1kv34R5cgc9VwiblYjT2TG0hcE0g+BCNy/dQ&#10;vfUImVs9SNx6As+DVyz8XngDRdi9dAKEdPrxCGos4LgzhMqDIYQIsow7DD+jYigibnAvGhOCgWCV&#10;bqGA5LIaRcIPT4YJwimURpZRoYOozG6gMTxLGM6yAq4hM29AzVVQziApEsC56W1CT4Xd8W00J3bQ&#10;JLCaBFSTzhAzWuyKK1whGL1hBYL1UlXpg5P+u3a/GXINgi+I6hJBuEKwEYYVvRdI0H06uJ6tf4Px&#10;qU5HWLH6CEg6P08SZcYhrDqBLQ/KGg8ajLjSX1kw8PGGnVB1orZp52fzPRLJGU2LjNhZgrBKSO7y&#10;fVgnQAn3htaHBl2z4thqu6hS7RHrn0n2/dfUAcJW3yVdZb6KnNmD1OIOqoxvuws6OmY9dtfM2F0x&#10;YZfusMwKnmXDkXMGCEF+ULqMrNqKLMtAY2SDx0CFpryP/3lpZAXV0RVgch3N8VVUVgjUaEE5PTIZ&#10;k5HkKkKxAmLiCAMZeKc34X8yjhxhWO4ZQvXeS9Tu9KN+6yWqBGHi3ijsD0YQYyOWHVPBefExskwo&#10;6UuPYbnymG5yGdFtJ1QEof/UbeRY1uNHWcZ/uoz1E9fhezYF7/0XUB85x3pwAQ66MxvdX/Czy/B+&#10;dwWub8/A9uWP0H37E5ZZRwwv52F7vYDFb47B89kRhD75EYYvj2L24CHM3bxLB6rFyuMpTH35Ewx/&#10;PQjfn45i608nMN4ziOk1Azb6FzD32Qls/uUADB99C9NHB2D76wEYP/qKOgjDn45g4c8/ou/L0xgf&#10;WsE9xvBLKxZC0ISH0le40JqX+A+B8MF29I3uKyD04yFh9b66O5zdvtqU+OtTli0Iymjw/vqvB0Jx&#10;hASgLYVBewJT9hgsWj/M1wcQPnQX0ROXYT95GdtX7yO6oUWJBdlyqQeZ76+jcfQuzGceEoRryilz&#10;4Tm20ueuMhrfRPHiA/jP0xHSzgcdFWzTMdodCejo0IKE4O61HpSpzN0XSN1+SlfIAvnwNcKbJviC&#10;Wdj8RaRtSUSfjqN8d4ggHEGhewSucUZtf1TZJkgQRlhB2tFYJlgX6Djik0uo9I8CTwlRFs6EuBRv&#10;BiUt49rAODBIpzgyhxwjcsUYAcQV0omVGMkaE5uosqIW5ulWPDE0HRGUWNEbs3SHdIxFRuOqO4BG&#10;mSCsUoSMMvraBiGdVJ3/4e46obZKp0YwicNrMCKWbH6UGYGaBEVNZSOEQwRnDTVCq0o3iDWXAsIS&#10;QViLZlHNlekIPfwMgpCv1/dAuFusKfE4bQ0QLHS1aoJWQLjmprj9tgdVgh25ujK6/M8EoTJRm26w&#10;HssiqTIhvywQZCOxYkDZ7MSuK4jdHbpbQrAyt4PaogY5rRXNOFubRB6ZdbrB6S267i3U6L6rOxbA&#10;7Fe6HSpTqwCdXpONVJENV42uNpOpIy4gjFfhi+epIlIyYLJmhO/lLLIvppF7PIT8w+co3u9DhQ14&#10;4d4woj3j0D0eR5jOPD2th11AeLEHucsE4dVeWAiTIN26+vZzhI6zYT9yCWECT8/Y651YpePcxubJ&#10;67AcOgsv3aDtMIF4vAu+y0+gOXwRtu/PwE/3Zv/qNHSnb8HCiLrFFLJ48ATcf/sOgb9+C/WX32P+&#10;u28ZcU9iZ3gTW/2LmD9wCta/fAvfH7/HAmHZ/6QfM+taLFx5ipU/fYedv38OzccHsfbxd1j8+lss&#10;fPMNlv/6FfT/fhDq//Ypxj/6HK9u9+IxG4rrywJBE3pnO0DYhtuvqXO7B6I9ED4kCLsJqoeiLW9r&#10;uafu96a8tNW96VWWArj2suX8vIScQM9H0PnfqLVuD4KyHSHay8dPCEABYWcc7oRd+3H7eQuAohhe&#10;G+MEYRyD1BDBNiywM0n/YEtj3EaWEwLAPQhO7IFQrkAjZ5PIvEE5zW7MnsKCNQ4roaC7zBhx+A4C&#10;xy7Cd/QidFcfwaxxYVvvwSRbXssxRuMT3dg+14NFRhufu4iwxBW6xeI5ukVGY++5B2x5t+B25KEm&#10;BP2s1JZHA0hc7Ubx6gNku7qRud2H3M1elAjCyMMBBFd1dHtpOP1ZZG0xhJ6MoXBXHCEjz8MheMYZ&#10;aQJJuBmRAtEyXaFMn2nycYOVpIZSMI3ExDLKfXSEfVMoEoRRqaiRAt2VgyCcViZx49UMcozIZT0d&#10;VqSGIiFTYjSrj60ztm0jy4rcZGVv8LsKBGFzRk33woZgSYWCjQ5MYjFh2CjLiK8AQuIxYcGIXGdk&#10;LW8RBvxMicHlHTua/gSqJi8qq4QgQVhiRK4qAy6tiFvaJBDWCQzpO+P/LP1/jSyjsZ6ucsNMEPJz&#10;+FqB0FCmrGQZF+k0yyrCliBsMObtbhCEGx7U6RDFlYIxXdyqMlq9DwRlbmOnmnS3P4/H70oZgJFG&#10;gLE4t2Hkb9EDjLrNVbpcO2M7gVc2Etp83pjmfzajQUZlRTXKqE+4FxiX61ObwDgbHDY2JT2dcDiF&#10;ksqIyswaQBg2J1eUaFxnBM7QYUejVaR4bCOEYICKhIvIypxDTwp1ow/x5xNIPXyGYncfIfgcqScz&#10;KDKhBbRBhMxBxOnGfOd6kbrWi/j1x3Bc7oVuZAlBNlC6Oy/hO9aF7LGr8B67hC2C0L2qgYkRfYvx&#10;2PPDeYR+uAgLQWm785xpw4Cdy/dhPHAS4e/Owv71GWweugw14b4zuoSFg4TjF4cIQ7q6zw5A9elh&#10;zH55BmpGYNuLGcx8egRGAs/9px8wy5g88PAlVpcMmDv/EEt//hY7jMTbHx/C6Bc/YuvZS1iHRzH7&#10;1UFo/u0zmP77x1j6+HMMnr+DwTkN7s7r0c1U84iO8O6iXYHhH9pw+zXJaXLdHeohBEXdBKFArBNw&#10;v6a3IHwbfdvqdHttKc+VidN8jRB8vCnzBgOKE2yDsBN6neDrlLjA10Zxgi0AtiUgHPoQCBX40fkZ&#10;U+9ITq+T0eJZUwbTtjRWrDHY2VKq2HI6fuqC9+gZRA6ehu3CQ5h0fqzYo9AsqhAZWUPyxQK8A0sw&#10;rNngd+YRmdyC53QXCueps1fhPH8XplEVrIzERk8YURZ2z91+ZBmNE5duI327G6V7T1C41o3yzaeI&#10;Mhr7FrYQJszkCiNZcxjhJ6MoELyQwZUHgwgQXgk/QRnLwSexONRElKbOz2jsomso8r1xRqtyH4H3&#10;dBaFlwuIzW8DhFrJFkBsdBG1UUZlfk5uXo2qha4sVkFxm26Lv2mXIKwQhHnGvGYso4CwzEi8y0qN&#10;OS0dzg7ydD4okBzFOsHHmNgGISXOsMYKnN6yMLISgCoHKoTcrj2CptZNQJgZ0838PsKCsJd+xYo7&#10;zopropszoU7o5dR8LZTHbqaGgtaBJuM0NiyEtZXfHVQGZ6qJMooEoPQpYofwIzybPG7SL1nlsmhk&#10;HOU27ek0HwJhex6iSGL+fvDrVOtMmBqaBGGF+9xcJAQXpe9Uj7qF8CWgkxKZ+f/VWEHLrKwR/hdl&#10;AqzOY5YVBznJ4zG+zkitJgjpgpNZ5HUmVKYJQkKwObGkNEZ1b1IBYYwgzMRqjMclRBiXw4G8cqZJ&#10;nA1h0Z9EmA1b9sFzVB/0oXi3DzHGzIQ+C6edcgSZCDRInH2KeNcTBG48hvdCL/QEYVjngZEg9NLp&#10;pY9fg/fkVWxfuAXr4ja0jOhbx64jSshFDl6C6fAVQvMVAnTnqsvdMH5zAkHpJ2TdWKVDVBGCRmrx&#10;BzrHAyfg+uQg3J98B9ffT2P7EyaqC0xUryax9gWj8V8OwfnXH7H018OYuj0EzYIN80xPSwSk8aMj&#10;UH18GC+/PY7FsVloZlYx/v0JLP/7p9j66DMM/vlLvDh3DxNzRjyk0328YMQjuV/KspMwdPx2ED7Y&#10;ChOGb9W9TSAq+teDUPRUFXxH7Uj8nwPClgvslJxSJyPGyvnGyvnEMTi3XVBffATPj9cRZiQIf3cK&#10;vgvdCC/bYGYLVFQGFVQoTWwgR+fk0QfhpLMMEiKeUzeQO3sT2TNX4bh4H7YJNVyuDJzuCMLzm3B1&#10;PUaOil29g+SDJyg/HUCaICxef4LkvZewD80g4ovDQ0ik34DwOUH44ldB6P4ACOMEYS2cQSVRQtYX&#10;Q4mqswI1fGnshgkLBYR0aOOsiPxNFTqWAit2M95yhL8ZhHsxshHNI692oEpX2NyiKyQIdi0+OjcH&#10;GoRaZcWIwg4f06XKSPNbEJoJQsu+INwlIMsEa44gFNiWAxnkt+mmpH9QBlOMjMdaL7fj9xKyRTr3&#10;On+zTO/ZrX7IERKSddHeOhk8aQ+gfGAgRZmOQxjuhjKM81bUFwhCqk5XWJHR6nwVcV8YcQP3gQkg&#10;RUcbIexq/O8l7r8F4cYeCAnvVJFLWwcI6ej3AWEiXkKQ/20kWCAIy4jwPyrx+EQH6O7vv0TjTh/K&#10;t54QhHOI6ZMwyhQwutTovBaJC88Qv/EEQQHh+V6YCMIoHbX53us9EF5F4PR17Fy6AxsbevOcCupT&#10;txD+4RJheAXmw1ehvvUcPrr27as9MBCEAYLQRq0fuojtkWWYWO6W6CBtfM1DJ+j55BC8n5yE7tML&#10;jMhnEex+ie2vjzP6/gDz3w5jlRq/8QqaJTsWGdtXlL7BQ1D9/ShefHcck6/HsT6ziYEztzDAzxwn&#10;YJ99dxqPb/Wjn/VQLuf1jNG4Xy7isOTAvQX7bwPhAwLvwVaIAGype1skMBS9BeEvaT9ItsH3vvYD&#10;oQCvLQFgp97vG/xng3DCJJfll/uUtDTNbWcouerMlFX6CRNYNofgYgXTsYUKHrmOFFu7MFu98KVu&#10;+B/NYOPkQ8KuC6ZTV6G/eBsrdHbLLAQeRwoBRkvPSUKQBSh95jrsBKF9Ug2fMwWvzUsXOQ//5YcK&#10;CMPX7iL66BnKryYQp0Msdkk/4XNYnw4i5grDEyggYY4ShCMtR3hbHOEAv0NAmIGDlcorgyUEYSQM&#10;+PZAWAimEHsHhPMEoQplQiERKyCaqyDCWJtlvCwnKmjyMxAtoqiyoDYhIKRTmdpAkRGuGe9whFME&#10;4SwbAFYSAeGugFDUAULlvGJGx90knQpBJKCoMQo36eR2JeIyIu7KtJ1VA2FHt5gkCGXS8R4Id7lt&#10;g9tmFRDm3oKQ7xFHWJGpNwJCxmmZi1jg5zcZvxuEOOxcz5go/Yl1GV0mdCsEPiS+17lPyqBOp2R/&#10;ZfJ3Fc0cd54xXAYzdjMUnyu/70MgFIiG8/x9NoLQgMa8jv+LHkU6whrfV5LvlPmFmSoq/Lw6I7oA&#10;X0CYExAScoojpCMv0ZUhwZirtzMaMzLzGDTGV1Bmuqh5WiCME4ICwjgdYYAgjEZKiEcqCBGEeX8C&#10;UZar/P1XLCMvUCEIo30sU6wjeqtctDWMCF1r4vJzJG48Rej6I/gFhAN0jQY/zPcH3jjC4Jkuxt67&#10;CggtjO3q0wLCy4hSlh+vQXWzH55NG1Q3GK0JtAChZDtwChsHLyggtDJOLx48DyNdn/fTHwnCw4zI&#10;xxiRz2Dlm+Ow8vON3F7P10x8bZOOcPR6P1Qy7/BKD9YYjW1//gFbfz+M518fwcKrMWi4H8aRDZgH&#10;l5UBHtPQMiYmNtHDRvk+3WD/vAXP5yx4uCQ3kGI07hz42F8xdO9QqjB6VKGfqVv1c1e3nzrB94Sg&#10;E9jtB7wPqQ29Thi2+wXb+jD8kh1qgbDVL5jsUKsvsAW+9xUhAKMEYIwuUO5n3NKUJYZJOx2jPY5F&#10;Fg7XugX6M/cR/v4y8ocvw3/kDIJXHyB+ZwSun+4ifuwsfCfOw3PuOlTUJiNBWEaEhxYZL+4gc+IO&#10;QdgFy8V7sIwx6rqSSDp8iDwZQuTCPSQv34OHjjD+cgT5IYFjD0pdjDW3nsH+sB8hg4uQqyJhTyLU&#10;O/wGhHkWWgFhkm7IFknDE5YzDBrU7htHmCe4wsOLKD+bQePxlALCxMIOqpEMknFGqjQjFQEjo5HV&#10;ZBW7hKBM/i1sGVGlE8HECmqzG3SE0keYfgNCEIS70rn/CyCUOXYyvQRZwsAgU2gYdQWEjMO1DQJj&#10;TY9dRsYK3WZeRxBmCUKCs+JJvAFhc4sgpFusEzQCkoJmLxpzvYCwKFGe+1+yBFAmHJs8VvVtM5oy&#10;MmvyoSF9k1Rx26qcFbNbrqLe5D4KwJT+vZY7lOf1Yo0OOoaM2UUgOVHTuVDkMm1wIMbjJRBrDZa8&#10;BaGMGsvpg7vhAqrrhC4rY3NOz/+FScHK+M9tigLYIrfnz5OlcumyrMx7zPB/1b0BYXl2RxlIQryA&#10;Mo95dWYLTa6vj66gRBBW3QkFhAm5hwldYYzHKqiMHEssriJMR50m7CNjC8jKFCu6u+pdur7eITrC&#10;KEy2DMzOGMJLesSvEIQ3CcJrPQieYzTun0bSGICtexjeE13InuxC6OwNqNi4W+a3YF3QQEMQRhmJ&#10;IwSh9cfr2L7xDC7+t7r7z6En2AIHTsL+9UlsHDiLzcEl2KZUWGaUNn1xnE7wKNx/PwLX5wThV8ex&#10;9d1PMB88A/vnx2H8hCD8O50fneH4tT5ssjFZohlY//MBuP58EJq//4CpA0ewdus+ps7cwPRPNzB2&#10;7AZmjt7AyE9deHrvOfqXNHSBBvQuWPF0Xq6FKJf9svweEAr4gj/TbwVhp9N7qgm/0fvA+5A+BML9&#10;4Nepfx4IwwRhlAAUGLY0xTg8QQhO2KJYYeFwrZigP3kb0QME4aGrcBJ8npsEWNcLusRrSJ06wRb0&#10;DFI/saU8dQUmxtWkNwfP6CLcfF/2OLelnTdfug8HY1DEHkWSlSty6ynSdImpK/fhvnkf6ck5FOkC&#10;Ajf6ULj2FFUuPfeewrWhhydaR4wgDDweQu5WH3YZB34NhJ6EnI6Vgu/17FsQvmg5wmaSsIullKuc&#10;VB1Z1B1pOo4EGqEko3EOeRnNHFskCJcJwnUU1tQEYeo3g1AicY0QqEo/G11e1RZGngW1uUw3JxcU&#10;WGfU5ndgzYgyYVA0MdIWBDS7KNMRFtaNSjQW9/irICQMClqnMhVnl66wukkYufzK2RkNxueGrOOy&#10;YPWhViqjtvseCLnbCggLFRRtPuS5T3Uec8YBBdzZNQPCjLZlOQFbQMjf+HMQFvn93E9Gs+acAbVF&#10;E8pmmewt2wj4+J4YN0zL5G+BYlNxhAVpDPZAWOL/md8REJZQYYyuShweWSUIVz8IQj+hGYlXlLgc&#10;IghTBGGYIEw/GEL9wSDK9x8j0PsKcV0YLlsBDkcSkRUDolefI0onJyCMnHsC0/MZNgAh2HtGCMIb&#10;yJ26oYBw++ItgnATTrp29enbiDAWSzQWR7jJ1OKg+zY9HoDh25Pwf30Crm9OY/PrM1h/uQDXnA6b&#10;R5mWvuRrn5+E9+8/wUXnqP/uR2x+8wMshKf7rz/C9tcjsDIWaz8+iLErT7C1ZMTG7afY+ugbeP/9&#10;ICwff4PNzw/AcuY81v7+LTYJx3luu/Lnw5j+8xE8PX4Fo4tbBKEWtxcsysUalIvCLprxh4eq2D7w&#10;a6kVi/dASIj17NDZUQI/kfKcy85Y+2v6PS6wLXnPviBkJN4Pfi1JPI4ShG9HiN9G4hiGGXdHzPF3&#10;1J4m0wag9A2KWiCM7IGQYgsumrZGMWElCC1h1sUgPKtGgvAm4t9dJAgvw/zTGZhu3EX++TSidHnh&#10;08eQPnYaxaOX4OZBMdGBxeQ+EsMLcJ+6w9b1PjIEoen8HdgmtpXTn6JbhBsBmDp/D5nL9+EjCP1P&#10;XiDM1jtEt5dlbCndeAzfncdwLmwy6tYJ0BYI84Rg8ya3uccYI9FYptdE6EBlMnVQLuHebA2WsOKJ&#10;IwwMzqD8dBJ4PMF9nkFkfhu7iRxSdD7Sj1kY3UFhYgfRmQ3kTIRalE6F+1cam8fu+AJqM8uMxjto&#10;8D2NYBplGXVmay8grCwICF3Ylbl8jH8CPWW0WEBIYMgcOxCGNTejq8yvYyGXEdXddQMgYgUryaRs&#10;Oq7dSk2JrEVXGDkCAnR3Dbq8zA6dVjirTM4uaJx0khaCkNGRcCvy+Owy/ucY5SvrdJEbhNcWgUig&#10;NS0e1LheBlxkmTM5UM3nUG8wpnaAUB4rKjdQdYZR5OfUVi2oCQjXbQSrFTGCupSmWxYAdrjCuuJ6&#10;BYSEl4BwjnGeIKyucH9YjnYJrnwoo1y6rK4L0hkHkTLxcbKARiyLPBuBJoEnzq84o0JhRwZLKoRo&#10;AEU2mtVhASEd4dQWKgLCfLMFQkkIBGEoVkSMIJSRZF+UIPTHERtfRPLBK1S6X6H8sA/+3kHE9WF4&#10;HEV4nDmE+d8G6LxkxDh+vRfhS32wvppDxhqC48k4/ARh4eQNAvImNi/chJGJwMtjYTh7F7FDF5E4&#10;dAm2I1exxcbase2AuW8U+u9PI/ANYffdOax/x+j7YgauJRM2aATMX55AgPHY8ykj8lG6yTNXsP7V&#10;Qdi+OIwg47Drb0dh+fuP0P31EMYvdWON/8kak5DqowNw/OUAzH/7EupPvoL31HloPvsOuj99DcOf&#10;voT93w9ARSiOH7uIuYV1dG/olNPy7q3IrUUtyqDJH3p24gTaWz3qUA8h2dYjuj9xdhJx29Ni5Pk/&#10;ArZfUht0igg7GRhpXWtQ+gJlbmD7ZkwtvdQnP6AWCF8ThAK/YUMco3SH7T7AttrQk+kxnSBU5gvS&#10;Pc5QrcERkURiusE9EM4IGJVL9iewaQ7DuayD+sQ1RgK6vh/PQH/0LFT3nzA2WRAbnYDp9BlETl1A&#10;5vhFBYTG0WUEfFk4WLh8Zwm6M3dQPHWdBYAxg4U+zmjsmV2F/fJNpOkSi5ceIH3jEcI3exC+9oBO&#10;8Qnit3uRvtWNIBVgPI0Gyohwv4IEYenOazSvv0bq9gBcIyuIhbKwR4pwKyCUAZM6/NEGHIRh1h9D&#10;aHgSdRZw9Iyj8GwSAbbwuwRLgYU4QTCCrXdjYAEpRvqC0aW4xeyWFsWxWeyO0klOzBEMW6ix0tX8&#10;WZQXBYSbyhkPlVk1SjKXL0unw8gn/XXK5bkIQzmfWOYXNmtcBuOEpoCQUZgFtk5BXB+hWGXFbPjC&#10;aNa5bZXx1B2kKzMwGguILMjLuc2hBCMwQSgjzWtylooLtS0HI6QXTXcMRRUdIgFW33ORTZmgrbag&#10;vGNkNBY4mpDTmlCNxQhbkovmbD/VAmmkDDKo4UZK60Le4ENB70XKHkQ1zR9VEgBy2z3VRQLCSBll&#10;RuParBG1eQMq3Mei9FNmK8ja/EjPa9GY4W/na+E1LarhOHbjKTpCLZri9ibXUJjdREHN35amM7VH&#10;kJ1i4zOyjiZBWOQ2JVcUWTrMpHIzpwpSPObpaBlZQjAarcArE67DKb5vDbmHz1DrfoLK/ZcIPJlE&#10;xEDIOQlCFx0kj639Vi/yl56gdLkP7q4+5fS5OOHrIsCCJ26hcqwLiXO36AhvQD25Djchbzx/l47w&#10;NOKHzsH24xVsX3sG54YXBpahbcIvdOCMAsKVI2cx/3wYjk0bFs7dh/Hrowh++T0cXx2F/tgtOG+/&#10;xua3x2H/5FuE/vIdHJ/9BO0XJ6D/60/c/h5mN3cwTxer++h76D//HDvU2t+/oiO9hvGjZzAu7vBP&#10;n8P55y+w8ddvMH7wFGamVnBvU4uuTRMesBHrZTQW/aFHTdCpCb09PSYA2+pVnvP17Qih1zrr4/2B&#10;jn8lCDsdYOvK0wK3xG+UxOZ/MQj5WE6xm7EmsUlX6GDF1xy7jsjBcwj/dBY7x89hi4WsaLMjNDeL&#10;tQunETx1EcUfL8N37CosY2vw0RFaX84iwAObPdWF4okrMJ+9DtPMGqKeKPSvR+G/1IUCC1uZrjJJ&#10;APqu3YP30m2Eu7qRvN2DbBdb4JsPGW0nCM8EkgRO+OELVOgYcf05MrdewU94peiIHIxFnkgJPsIw&#10;GK4iEGvAGakhw+8KDEyh9nQCeDSBYu8EYlPrAKNmmZEzT1jj1QJ2B5aQo7usyulvqTLyKhOKo3PY&#10;HZ5Bk86wuUQXGaKLcSdRnVMzGm8Rhlsoiyu0BFjh9yIfQahcmFRcIaHRpMtq1rgukkGFkay5pEN1&#10;w0AQ0vHJdBPG0CohtRth7FZAWEfVE1FcGeiqmmzhCwRZIyAgLKOgczGC0hFuOpTYWyUYm6zAFTrH&#10;Btfv0sFJPK7xeXmbTnBbthVw8rnKjKqXUVpODqaB3Q+EkAvN8vfvpirYpTNTlKDklDhxvBKLxRHu&#10;qX2hWfC/r25ING71EdaWTcjLmTLZMoqOAEqLBjQmNWgQhDn5Pfy9u3H+J/wvJBo3JzZQmttGjvCW&#10;UeMK3VlJRuZHZbI13eLkJstbSLlWZDIpl1SjC2TDlIiVkaHzFxD6CcKCuMw5AvXRCzRk8O3eK4Jw&#10;AiF9AG5via4wj8y2CZ47zxUQlq88g/f6U5j7x+hUQ/CwLPjp4oonuhA/fxOqi9ehmVwl1FxQXboH&#10;94/nEKQDM9AYrFx9CveWH8YXswTbSSamswhR24fPYO7ZEFw7TixdfATjgeMIfP0DHF8exfYRfu7A&#10;Cpa/PwnTJ98j8NeDcH5OEH55DDpG58UTt7GwpsLy02Ho//QD7H/7CoZPD2Dp799hu+shTcYkls5f&#10;he7fvoTjj19g8+OvMcrvniP8HzLF3GSZesBy8waE3eooOvVo5109JihFvYRSa5DjH4+4v0Xvg/Dd&#10;O9C11HJ7v6bfBkIFhrL8B0A4zZg8aU4q8XjNEoGTzkTNVjLy/SXkfrgA74+XYLx4B+HXY3B190J/&#10;5jyixy+hzFYy8NN1WEYEhFnGjXn46QKzpy4jd/IcDOcYqxfW4Le6sP3oKZIXurBLCOYZmQPXWcju&#10;PoKni66Q8Et13UPx6l1G5G44e54jYXUzBroQufcM1ZvPgK5nyN5+gdDYIjK+OJzhHB0BC3q4qIwe&#10;+6I1uAnCHB1OgNuIExQQ1p5MKVcyaeg8yDLWFgSEg3w+uIwsK1yNvx+ZOrI7Fj5fpBuhGPV3p+kA&#10;zSE05erUdIKY3kJDzjiRCwOwgu6KE6Sae1esVgYFJDqW6AZlWkqiwEpPAMh8OhbWOmPxLmFX3TCi&#10;qCG8GBXrdI7NagNyxZsSt91lNN1loa6Ky3PQMdLt5LmtvNbcstEREngaFxoatzIaDbqw3XWrMuWm&#10;tEURgnWBINeBgFQissCpUP3ZqLFAUNbJZcBkJPjNFbQFfIz7rb5PLgWgHSBsA3Q3xmhMOCuDJTM6&#10;NAi+ktnD/5LrCcLyAh3wlJyWaFD6IBtsvHZlsjVhLd0MGNuku1YhJ+BOML6bvajRBWJ4TZlaU5Lp&#10;WfYwSnSEctuFeKyCQKKISKKMNEEoo8ZBNoYlmZJDEGZ7XmCXrqr2YBCenhGC0AevvwQvo3GJbtl/&#10;fwDpK09RpKsLXu2F49EgKnSNoVdL8J26jTQb79DFm3SEXTDTEQa3vdi5zLJ49BJBeAXWn7oYmx8h&#10;tOmFjQ3+9ncnEZMpMQdOQfXDaYJwGE6VCytXnsBIUPm+PgTngRNY+/EGwhNbhOod7MhE608OwfXl&#10;T9DTNWo+O4rVH7uwvriNpf5xaP58BL6PvoX14x+w+PfDWL/3GNa1dSzfvAf1H7+Dm9F45+MDmDhw&#10;Ekt01I839bjLY9y9bMHjNggfaRl7O9RL17Wfnmgi7wxy/LMk8JNlHwEn6jxLRKQMdlAv9TJXsKVX&#10;BlnfkvT//Zp+CYQyTUZAKGeQ/G5HaI1iypLEmC2OBT63q93YvPII9u+voP7lJeS/voT4jzcRPH4T&#10;gaNXkPjpGhLHqSOXWFCuwTa5DbcrC/OLebhP3kTq9BVkzl2E/vI12Jc2EdTZsH3jPtLnbqIiE0sv&#10;3FU6tGvbejQJhiQfh1kI85fvIXW1G9a7vYhqGbdMDgRv96F0qx+7t18ieYexh44w50vA6U/CRRg6&#10;KCfdnovO0MvKkaNTCS5pEH42gXr/tALCMqNwmvCLD82h+HoOjaEFFIaXkKDTawTkklWs+7YAEtNr&#10;dIVLqPC1KiNaUc6BndlAnQ6hPrWqRLnsMiOfL6XAr0kQyjUIayIFhnzOeFwR6OQqKKuddEqMjjJR&#10;WpwgI3GejigvAyV8vUZgNit1QiWruCaB265cfIERS6AmEMxtGpXHVZUNecaghtHD2MtYTNDsMhLJ&#10;mSgVGThxhdFglGxoPdiVKL1GcNIxVhl7wYgrU2UU4HWCkJCr7al9odc3oGuL694s96T0FybpotV2&#10;5BbUaC7yOFIV7mfJ6lX2W6bT7E5rla6ELBuAZjirxGYZlS4RDLuTKtTpAIvLdMxGJ2O2DrXxVTZC&#10;y2iwEcotqVGWS5jldpGhI0wn6gjRuYboXFMEYYqNXpSNYCmcYQPH4/L4NRrdr1G5NwBvzyjCjPdu&#10;bw5uB+O4PH4yimDXE6SvPUGMcsu8VR5j992X8J66gdjZm3Ccv4X1K/dh435l1EE47w7A9sMlhA9f&#10;Q/jILdiPPYTnxTJsD17ASBcoo8Yepqatny5jhg7Tvu3CWtdzaAlAz9eHYSck5452wTG1CVPvENa+&#10;OQbbZz/C/tkRaAnKHT7ePngNW2yg54fnsfG3Y/D++QfYPj6C1b8ewiqhbJmcwtKl61DTLbr+eAC6&#10;v3yD6a9PYoGN9ZN1PR6w0XxEED5ZtikiCOn8OtRLB7afnrwHsH+WOkH4TNeCX3su4BsQEkSvjYSe&#10;6ecaMMf2l6k1SPKvBaEojhEH32OPwEjHY+YfvXqIheCb84h8ex4BPvYTgt4fziN8iJH49HVGissw&#10;Hr8OAwuOw52D+dkcnIwZobPXEDl7CTuMGV5W/hArrOrsXcTP3UX0zF3YpaUdW0BeuTZfArFXU/Bf&#10;vIsco0eCstx9BvfqBsomJ1x0gqkbL1C6PYDQ3UE4h1YJQrrBQEo5zc7KimCLsMCHC0pMjjMyZZwx&#10;hMZXkOqfQokgrPXPI884UxiYRXlwDsmXE4zYc8oVpwupOqMXoUS3Ed/QIjO9jtzICgpDa6hOrLNS&#10;rqE8sYDs1CLi8+soGNzKqWs1Rsdarq5cnblSaKCqQHAXDQKxRBDWGSsrej8qS3SBcpEFglD69NIE&#10;W84RZJTmewiVBqPxbqaIvMWDFP+rGt1Lne6vKi6SkihZYcQtaqx0XC4wDyoTtIsLWgJWzlCxImsl&#10;/PLM5im6MUb9Mh29ROnqloOwcqIZy30QhHKB104Qtp1h5xknnWpw+zqjv7jMqjeC9IaO3yfnGhOG&#10;K3SFjP3FTQPqi3SJcxoUljWomP1oEpzSbVAj3GTf67OMzVMUYVleUhGcG2hOrWCXDU+SyyRjX5Wu&#10;OieDL4km8rE6YvwMAWEiXkUmXEUyXEYlQhAubiH96DXdoIjAk2td6tzw+NJwsHzFnWH4Z9ZhvfkY&#10;ka7HSF57hOilR/AThoHL95G4dAvhS7exfbILy139cG674TP4ERxbg57JyEcTEPnhFvyHbsPCKGs6&#10;cZkG4DS8dIX6gxewyLK9zZhvpAtfv/kKqq+Ow/3lYRg/+wnTNA+GORUC89tYOXwBJgHhpwcZjQ9A&#10;rVy04Ro2Z7cxNb+BedY1y0eHYPzLIQLve2x9cQSLh44RfAexw0ht//dvYPzTN5j5/BgWBubRRxB2&#10;sww8WXoHhGEC8K16P6D/CAh/6b0/c4TqfRwhQfXaFHmjTuDtB8eWfg7CkV8FoYwc87EpThDGCUKC&#10;j2pPon4fhLN0hLN0g2POJEacUayYffDrXDA9G4H6HFusUxewduI8tGyhgg+ews4Iqzl/DVaCTnX+&#10;JjQLGuU0Ov3TWRhYcGxnuuA6exU71+7Du2KCb1zDON2DwMUeOM51Q3W9F4bFHXg9SYQ9OURGV+Am&#10;HJPXXiBy/SWMd17AubaNvNEF970RBG+8RoJLx91huBm30v4i/IzAblYCC+Ojja7QRVcYCJTgC+aR&#10;ixdRpsNL0cWl+ydR6JtGge4w/2ISuddTSI7PI6OzEIJFhLNV+FnBsnQbDX5WYduErIxm0rFUp9YJ&#10;QTrQqQXklhnXjHbsEr6NDEFIF1gn9KqEoICwLCPGJQEhUyVBIpeur9kiqKy0rtMnrlBOtUsQFHlv&#10;VAGOgLBKEtXyRWXARq5OU1BZUSAAqwTn7qoA1IDiFgFjIdDiCZRDEcVVVtbN3M6MhMqEjDuAepm5&#10;tVBD0RJAhu+ryLnJKge/z8L3JBX4/QyEhJoAUC7T1Qad4gilH7BjXafqDb7clCk03LBUoRMN0PFp&#10;CHtG4SXu86ZZ6ROtLmpQnt+hg3UCsaLilktyah6j8645iJJc43FK4jOhSUjU59ewO7uK8swaUisq&#10;FD2M13k6P5lUHm+gGGWDxVgc6QBhOlxSzsnOLKuQfjygTJ+pPRiHnyAMaJwEIcuGKw6PJ4qM3Q/n&#10;8yGlKyZ97TEK1/uQud7NuHwX6cu34D5/A6rLPWygNTCbo1jksfbo7XRyg9CduAn7kRsIHGEqUgzB&#10;OfgOn4LzeznP+Co2e8ag2bTCtOnEJsuo9rsz8B04DvOXxzFx7Aa2JjcR4PHU83s1jLz2z76H4etv&#10;sfP5D9B/exVr01sYX1djk5F9W0D4yWE46Qgdf/6OUfhrrP7ta2z/nZH5I4Lwj3SEnx7FwqtZPGfD&#10;+Zjl66kCQquiP/QwXoq6dWF0a0N0fwQTwddHd/aUYOolqB7vBBW9D61flcBuJ4QnqqCybOsJ1Sf3&#10;HabT7Gccf66L44U+waX0CYaU+Cv9e2+mvgjUOiDXCcJODVoIvQ4NEVyi4ffUvoDCO+L6SXOEANyT&#10;MUwAtqbM/FwEoYVLVtgZWxQzdIOz1hBm9W4s611QG72wsvLq2IJr5nZgYXSLGIPwqFxwsGK7+JqJ&#10;lVbPFl/riWGDrkbHiOfndj7GJNeOHV62rGFDEOEtJ+KbLgRZWOwyBYEVVuOOQOOPI2wO0I1ZEN22&#10;I8rK62MM9NOtJejsAnQ2UbkoqT6AgM6HgCWMkJxZEk4TgC3ZQ1k4gxl4QzkEgykEwgmEYinEI0kk&#10;WAHkTI3ijlM5m6No9qISTBCCeURTGfjSWXgItGC2gQwrXSXOSOshEPk9Eqlyeg+K9hAqgWTrenr5&#10;Okp0g+U8mUHoKffkEBUpmrIyVSkTGlSDgC3JVafpfGXOYtWXRJGfI9fnkwubyqXtiwRhiUSsERKQ&#10;K0/z9xRsfro/L8pskCpy6a5AHM0sP7hGIHB/854ISnL1a1cEObnGIV3xrlyjUEZ0I2wI7GEUHWFU&#10;CIGygw6SDYMydeY9ECrzCQWIe1LWdajztba4C8jv0qHV2BhU+AGEVYVgL5g9KO/YkKXjzdDBZggR&#10;magtV92Ry/gX+Z0lumS5fD/ShBvLXEnFSLxooKPTIkVwpqXrQO9gjM6wcakjz9+U4bZpuThrssmI&#10;LPerrtHBMxanaojFyygwBSS3vIj1zaP4cAzR3mmYXyzAbwjB7s1D68tim/tnlVM8uT/O4WnY7z+F&#10;SwbqrtyD71o3rJceQn/7BRyTO/Cxrq+bQzQSLmyyIXbumKHtG8L25btQHT0P1/eMvUfOQ0cnuM5G&#10;X/V4EkYCaI5la52/f+nhEGZ/uIiVg6excPAYBk/w8aicj896xFg99fV5zH9xECtffMn4+xWGfjiN&#10;8fFlTLIB2ZzYxuzZh1j66AR0H5+C+t8ZnekOdw4cw9RnX2H+L19j9qODePr1cUzTEU5t2PFywYFn&#10;i3b0rlsU/eExgdNWLyXxtFMCvl6VXOnld0KQeqZp3WT93dFffo5KBkIYgbVyhRgCcG8azAt+XycE&#10;34CQkNoPfO/rHQhS7wOwrV8CocBP9MsgbE2sniUE5+kK5+kOFywhzBFM00YPZlgR1y0RqOkUt+1x&#10;bNtiLCRhbHJbeaxiRdtkRV9lizvv4ff4IlhhgTMQqDuuGLYJx21WSK0zwoLI1tmdgdWbgTGQg5rg&#10;WmUFX/DHYPTG4SQorIxNJl8cpkCC21B8bpU5g3R7NlZwkfKcwJM4bN/rI3TwuZPrvaE8ItE8IZiH&#10;L5GHJ5pFIlKg06ugGWKl4eM83UmGgIoni4gQSKF0CYHcLuQmdclMHTnlLms1NJR77rbU5Pp6voki&#10;K2aBFbREcJZzZEUHCOWxcuMiqkFmtecWKpLKTwepLGVAhRGxXGmgVN9FmarVm8ppcMpos8xDZGxG&#10;jrYszTfTscrZJ1AiqVxbsIFdOcdZPo/aZTwXybUHlStXy/1CuH/K61muJ9yVkeEPgPB9+P2aJBYX&#10;aQtL3I96ld/J36HMp8yWlb7OOl11PZpGM52nC6TLrjBCV+psJLjv3L/WJf6pHH9rjO7Qm0LDHUfV&#10;HVXOB28y3sv5ykX+V3nG4ly6jnSyTse+21JCnGGNx62GIB1iLFhAxplFleYDKi+qWjpUSwJRXwl2&#10;Xxl6LnX+FPQshz5nCFm5CAPjfGR6DV66fdfEClyMpl42wFY61TWDD/MmHxbZUG8YPDBqnQhqXfAt&#10;qGB5OQHro5ew9g4pU2gMjPeaHTeWtB6M651YUFno/ragfTGvXG5u++UI5oYmMbm0g1l+/vqqDctM&#10;J+tPn2Pz6SNsPXqKiZfjGF03YGDbhmmmgdUlDdbvjmDp3BPMn3mINbpI48sxLDx+goXr97F68wkG&#10;7vdjeGIDw2sOvFh0o2/JiSeEoOgPT/YA+JTQ6SN0njNC9utjCgTfgdrec4HhbwGiso0y6vtu1G1J&#10;1r2VALBzpLcNwf/qIJy3xrHM9y3xuQyWzNhCmKQrGacrGycIJwg+RYRf+/Ek4TnlZNR2JTDjZtwm&#10;FCepWa5bYGs/TRiOu/j53gRW/GmsE4Ab3iw2fHmss/CuUSuMsYuE4noggy26vE0u1wlI0SYBt0bY&#10;LcsyWsAmIaYKFaBmHNJHirASjnbKES4QhAWCMEcQEmyEXiBShVcm3EbkXrhlFH10FCG5jBNdRLKB&#10;KCtWmJUpxkoVJ/jimV1GMDKPlU6uf5dNV1EgQKqsrLU8YUW3mCNssqzIaSpH7QfCOiEop5PJdQkF&#10;hHK6WZ2gUG6iRHjJTZ3kXiOKEyRQCgoECSU+bhKEAkQBXbUhYCQsZNBF+vb4eo3rK1xfIoSqzN4y&#10;2qvcEIrgfHNvZFnuSS69VZebS3Ff5bzfdyZS/wdAKBdqaPI7BdiipoCQ63YFimW57BfBXKsz8vM/&#10;rFboHCvK+cdN+T/3uhRkYEmm4Ug/qQJRvl7Llfk/VlDIFwnBCorc7w+BUO5RLSD0sUHzR4uIR0vI&#10;s0zkWZbSQbleYesWr05vFU5/FQ42wi53Eg5bGF6W76Bc3o1JyOtkQ8tybGHy0DqjWGaZn7R5MU83&#10;vs70san3Qa1j2tF4YdD4oJPrF247odZ4sM31S9SkIYBhkx+jdLKT22asbtqhZmLaJPiWtA4sGN0Y&#10;Y7LqJyxHCM0Vrl9WaTCt3sKESoeRLQsh6MJzpqQ+lQGvtAYsb7mwukx3uWzC/LIOMwT3+KYay2tq&#10;bGwYMEE9WzWgb8PJpQ9Pl53oWzNTBOFTgqdPILinThC2Jc874diGYadkfed75Hk/oSeDHu+e5vZ2&#10;jl97FLgTgO1+vbYGCKlBtlSdkPst+iAIGbOVfkF+rjL15QMgbENQ6RPs0H4gXOTjOUJOIDbhCCma&#10;taUw78hgzp5WtMDH81zKukVXBstOyp7CsjWJdWsK63IvZL6+6OA2dIAL7izWPXm6Q8KM2vK2JM9V&#10;nqKy3AmU6RDLXJagChSx4ytCTe0w9mywYKsINy2l43bGYAUWEaFnoxyhIpyUi9v5wqwYEVaQSF2R&#10;J1xlVGaUktPwuN5DdxdINxFgZQrE64gkmnSGTSQkcrGSpQjBFF1UkhU2makgTTeWIQBFqVwNGQFh&#10;qUkQ7u8I2yBsUg0+rku/ocCCdV2m1Ch9bHuqEHQlZT3dm0CFyzpBWCREcg06z7rAhGL8LHNZIQDL&#10;exKH1b6HcZ3vlctnyefLBVjlDncyai3uUbl6Nr/rHfgJzP4DIJSzZuTCrG01CEL5DVWBuOwbl5Um&#10;/5/mLvJ8nuWPrdHh7RJcMsAkrrDE/6XI/Szt7WuJf0SuWGXKJvyoDEGf4/+d57HIye1WedzaIMwQ&#10;ioojTFZaIKQrFGfoi7ExZMPpZCpwBUtwB6twE4I+yu/JwuNKwcFkY3GmYGK5NLqy0NszULNOquwJ&#10;bNppAkxeLNmC2KAzVOkC2NIFsUUjsczlspFph/V4hfV+kctpHc0C10/x9Wm+Nq5xYpLxeEZxh14M&#10;6Lx4qnNjQO3GqNrL1OjD0LYbs1sOjKvMTJkGPKXbfEnoDa25MLzu4mMLnu0YMcR1w+sODBOQrwjW&#10;5xsWPF8z8bERzwjFJ1smplsbnvDz+ta96FslENetiv4gfYHPBHKUPFYAxsdtIHaqDbhOdULw/e2f&#10;710F5n0Qdvb3dUr6AgV8nRokrAYtov2B9yH9Z4BwxpbALEE2a6W7s/Egs8WcYsGYZmu5zIIiN3lf&#10;JeTW5D7HexLgbRKSivjeLUrNdWq5/7Ety4IlN32nA3TmsOPIs8XNQ+PKQePOQevKQy03fnfnoSMI&#10;td4iNJRBburOpdFdZGGl+JrRm2dELsDsl5u+F2GT+xxTLRAWCcISCz8LfogVI0QnSBf4RgSjj5E4&#10;SIfoj7HS0OkFRKw4onCyiigrWZSuMEZAxgWCVIoVNkUIyjJNVyKneWWpHN1hnpArEnz7gbBKFyiS&#10;vkLpJ6zRhYlbk7619mDDOxKwdEBFcX4CEjo/UaNBmO1JICnAkW0UR0aYKVFXwLQHKbLznVFgZarL&#10;3mud+g+DkN/flgBc9ksicxvy4nJlapCcd10RR0w33GTjIQMmMroutyTN0Q3mCPMiHxdEfC5LeZ6j&#10;Q8zy/98PhCk+lj5COc0uFC+/kVywVa5e7aND9IWL8LNs+AlEjy8Hj0cuA5ciBBMsVyno6A61riQM&#10;5oQiPeGossegYnlXWcLYNgWpENaNjMrGECEYwpwhiFk6wGUCcMFA+IkbpFOc03CdOoh5ur0pjQvj&#10;Bj9e6zxkhgf91MgOwUigDWu9jL4eLBF4U3SFA4TgAN8/pPJhdNODiU06xy0nxgnKMWqEGpTtdpwY&#10;2nQwPvP5pg0vGaFfbFHbdsqB53ztBde/2rDh9YadINwHbAKxFwTW+2DrBKE87pS8LvBsS3n+O0Go&#10;6H03+J8EwnG+9ntBKJffGqODm5R7lig3cGLEZaEQd7hojbGVZGymltlyKnIw7trjWHPEsEqtUEuM&#10;xCuMyBssYNv8rHVXms/pDqktOscdgm+HhXDby+c+icoprAYIVYnBbMVVjMnqgHRu55QbvBs8OYIw&#10;CzMjtcmfpRPkOkrPqKyP5PdAWCIIywRh+Q0IPawIbroDOf3Kw+0UxVg5uC6aLCGSEgdRVBRJ8bmA&#10;kZUtlGkitgfCNGNcmq5Q3GEmywpI6MkN4pWbPFECwfdBKDc1l4ESmh8UGPtKMnBB56P070k/YRsk&#10;fE2RrFPUguAbESBK1GxDj2pdT7BzO3FlHZ+1JwHrzyAor7W/e0//ERAq0bhzv/b2V1F7O/lO+W1F&#10;rpNoTsjJiLqoSskIe7FICBKQJYJRGo4qt5X/sKF0RRB8BGGOyw+BMEEQJqJlRXKB1hiPczSUQYQK&#10;sUyF5Arm4TQcnphytXObn+WIEdjqjhOGUeXyXBZLCEZrmA1yjOU2gnV7GFsE4aaZEKTWCMJVY4Au&#10;kLAzEGI6J+XAvMmFSSOhx+czaheWd3yMvD7M0flNcvsRvQejBJ0Ab4oxeZgu8SXd4hTBtcQ4O6Ei&#10;BLVuTDJqDxF0/dz2BR3lCJ9PK0A0EZB0gDtmvs9CZ2jFBN3e1Cq1ZsPEmhVj62YMbpjwesuIV9z+&#10;NZ3jAKH4h/eB1obazyVwowi3Z9Tb5wQfly8Iu5cEXVsvCMN3467AUMTHe9Dbr5/vXXXCrR2ROyVw&#10;i+6rQYJKASI/Q7mggqk1LWaU3zvKlmrWGMMs149zm0mum9eHMUVrP2EJYrItawhT1IxFRolbV5uZ&#10;lLNJZMRYHhNqY4SbLAWCEpUlJi8oI8p8HwvNgjOCRWrF0dIC4bdA+C2zlV3m42V5TBAK/Nbo+pYJ&#10;vyWnwFCicY6xmC7Rm8SGyM9tfALCFgw3WVDVfoKQENT4CEOCUC9O0NsCoZGvCwR1oSwjMp0kpQvn&#10;YSYM7Wz1nXSIbhHjtcwn9NIRKK4g3LoZuC9WgV+cA6NUlE4wGi8hTMmZCgGCMZKmK2SFi2dFdcQZ&#10;hRMSibkuSxDmCL18dg+EhJ44QpE8bqvMSlwSELKSlwi3SlkqPl0QJX2Fb6/gsgeJtjoh2ClCpqlA&#10;pyWlv3BPLVfG976ntvOU5X7r3zrRVkwXtV1cW7Ku873vS7mYa1tv9uXdfWq71Yb0kQoECbv2QNJb&#10;0S3SJbbnYCrbiGuU6xZSAsAcGydRlm5d7j0tivFYRRizY3TzyWgFKTaG0i+YpQNM8ZjHWSbkgq1y&#10;32tPMA0LoedjOQuEcrATeAJCi4cwdBGGhKDeGoHelWBqoSPkYw3rwxaXq3xthfVIILhq8GGNcXeN&#10;gFs2uLFACM4YCEGtC/ME2iJBN0+ICRSnuc0410+oCUJCbowucYgxeZCgG+fzWbpDgeM4txUgDqsd&#10;eK1paZjgVNygyko3aKUbtDFa2zFIFziyZcc4QTdO1zdO9zdKFzhMZziwZWZkNtMV0iFSf9gfei11&#10;OrznMr1Fn1TUr6Nb7JCM+L4ypAi59Bu9Msi6vcEOOq63koGPFgTfQu43SJzhPhrm54zy896XrG9P&#10;nRlVINiaGD1MSL0WwBllmgxhyzg7yoO4aCS82NJNWgWA72qaIJzeB4TTShxuQXCOEGyBkEvFLQYJ&#10;wpACwWVqzR7Bho2PZRs7QUbYrTkYnSlxi0tOPhYnSEe45szQGVIE44YCQ0KP2vZlsUXAbe9J7c5A&#10;78nD4C0QgAXGZT72MSITjGbCsO0I9SzMBkpLqekMjQLCQBEubutkrBZ36GGlkEgUkEgcZnyiIpEa&#10;o1MVwWRFiVTiJqJ0EYFYSVmXFJeRbiCpuELG5BxjMpVRKiLjMCHYBmEbgkU6l06VFEdIN9Ou2HsO&#10;qEY4yjUKdwWEfN52bwKnFrDeA+CeWo6wA14d+lDk/ZD2+wyROEeJ0pW9SP1bQPiL2nuvgFZuI9qK&#10;xozD/N3SZ/q+BIbyX3VK+c/4/xT4H7f/7zYQRTFCUFx8PFVtuULCLxUsIB2mO1TONpGLcJSVe167&#10;WT6sbJy9viQdYh5OTxJWEVOJ0ZOCngnIaEvC4mBja2VEZl2T5Q7r0jrBuEYYiitcYdxd7dCK3qeM&#10;FC9q3Fgh5ASEMwTfNGE3o6OrIxwnGIXHdD66Rp/yeIIxeIIxeUpc3zZjtMCQYBRN7GmMcXeEcBsh&#10;EEcISUV0ka3HAkqCs0OyfpiAfC1RmcsXhOjvAGEbhgK/lhNs6yXXCfheGwWGLUkc/s8A4aC5dXXp&#10;96U4QH63LAWEo3SQI9QrHqyXDoFeyxEO2GN4RRCNWdKY4utTXNepSZGM9gr4BHDc90lKoCiTqZe4&#10;bwLAWaoNxRnZlpqTK1c7UozDBJ9czp9aZ8yXwZEVZwqL7iQW2Nou0imuybQZbwJbngQBSLlSWPMQ&#10;hjJiTAhudYCwrR2+riX8dAJBSh7rBYR8bPYUYOJjEx2fYU86wk5DR9gGodNfVJyhlQ7QLYMmfOxn&#10;ZQiwUohC0RqCBGGUFSdJd5imk0jIHfCidIYJPm6DMNtEYm8p+iAI6ViKdC+dKrFSS+T7IAiViNxy&#10;TQqEBDyUOKs3fW31Vl+b9Lm1+gPfQqtT/1wQtgZWWvsh28tS3F7rexTJ4w69//lvxG1l+S4I+X+I&#10;M94XhO9CsBOERTYsiuvmsuUOW0oRgCkeMzkbKEGXH40UqDxibNSiPLYR5arlMuE+h6D0IRN8NiYQ&#10;T4RlRCIy04ZN+pzZMBvZWBtZrs1srPUs4xrWC1nusC5tOeLYZIO/ZmqBcFkASK3r/Vgj3FY0dIdq&#10;N9YIuWU+niPIBIazhOAM4TjFbSapGa1f6Uec1fjoED0Y22H0VfQWhG2NCvQItbEtK8YZh99Inivr&#10;7JjYIjQ7NL5uxxAd4ku6wZcfAuE7AHyj6AclwNs3Av8Mgm0QtqLvvsD7kPaFYEvyuZ2PRXLWyCRj&#10;/gT3XUAo7nCAsBolqJYNYWi3fTDsBLBkoAu0pAi4AibMGUyb0pino100ZhifM1wnN3BnhOZBFtjN&#10;8aBLTJ7Ye77GiL3A3zJJwI6xELRicoLbEXTWDB1gFivWHJZslJ0OzyQwlNHjJGacYUbhCHQSPewh&#10;2CgTXaSG8WOTYFxhYVxhFF5nK7zpTr0DQZGKIFSzYGpkAizhpyxZWPWeIgss5SvBHKgQgi3pCTpx&#10;hQJC6Se0EYZmFnojwWanQ5DLc8lgiU+5Zh0VqymOUNyg3B83w8qSosQVCgiVybmMXClCUKQAkJE4&#10;r6gFwZ+DsE7XUlMkj0vFhgLCdtQTtR7TDSlRUSLynggLiZUSH1FuKJI5eTI1prw3UCKDJvvBS5GA&#10;St7bASF5/v66tuT7lJHlPbU/R6bo1PhdcuEHxYnKdBa+rsRy6v3t29rvOzrVBqFME6ryc6r8zXJR&#10;ive1nyNURBi+bWQYk6WvMFsjCGtIJ8vIJMrKMhEvsjHLISyKyfzRAsKEYoRlI05lJCazzNkoAaGN&#10;CcNKENrZsFrZwAoMpR/awFSjo4nQsn7IUs2lAkNGZLk+5zLj8aKJMORyQx/Auo4wpMNb0/qwTq3y&#10;8QKj7hw1yyg8SzBOy+AIt5sjCBfVfszv+DCtpkvkayN0kiMysPIeCMfo+kYV2FkxsWlhFLYoS+W5&#10;ss6GyQ3nO5ogCEcIwdeE4CvpI9wPfDJQ8tKUfE90fnt6RcfVqXcg9+bxWzi9q1bf3oc0RIu9rwiW&#10;/TRMFzfEiDtqTSqOb5ARV9aNEtAThLMAcYT7JeteSF8gI7F2dAcTpx+h//ANvOwewTp/36w5rwBz&#10;imBboptdodOd4/8wwfeN8OCO2aPcJooFvn/GFFHAOE0QrkpfI8E4xufjBKE4xXmCcYm/c5HvXeRy&#10;gZrjb5inM1wTONIZzjoTmLUHoGX01s1qsHD/FeYePsfMs2G4CUS1I4x1RpN5OsRVVxIbdIgSj9+B&#10;IUGoYqHcIQA1LKRqQnCbBVTN9SY3YzELr9EvDpCwo/RhQjIkfYQs0JSZMUjPQq+JFZVBFDdB2R45&#10;9jAyKWJFCNI1xAlEcYPxCB1Esoowo1aILkNgKBE5nZJzWxsoJJvId7jBd0EoFbSGfK6qqBOEnRW6&#10;nK8rS7l+n0TEspw5ooymNFAMpJT7EucsflT8cdQKFZRq/BzCUOYMNqhW/+C7EBIpI9ECPT5u6x8C&#10;IT+/3hD41VGPZVBwB1HwR1BOZ5WbOlX5eVV+V2cforjI/b6jU63PfvsemeazLwjfuOaW2v9bhZJB&#10;FHHZonyuBcJsho1YpoJMukxHWERSzg+P0xESggLDWKKEJBvDqCsBJ+EQJCiiah/CvjTCgSx8cs1M&#10;likrnaCFSwvLlJllS8vGXNcpRmYNYSijyJuMx6uWEA1AiOU9xDoWxLoxoETkNRlIYUxeFjEeLxBw&#10;84ThDN3ejJpxmRCcpea5DzM7dIkEocTkUcJwlNu9D8I3UtkVVzi6p7FtukRqlPF3VEaQOyV9itTQ&#10;trM1WPJLIHxN5/JGrMivWfFFr1jxO9V2eO9Lgd4/FYTpPfi1IDhIjRqDGKNksvK0DFzIRGZzCMOE&#10;1QgjqETiYT0fE1gjVoKEsFvreoGRT45jUm4Ys7hDaHF7W5IKK/2EqwTmmiFCgMm8wAgGnVEFhjP8&#10;TfME7LQMuBB643R/i1wnE6aHHIQx4SbAW+V3LJnDrbNNrCFl4GSKYJuh05tz0nU6Mpj0cD88MeWE&#10;89UzvVD9eBsb5+5g6vw9gnELRkJy0R3CLCv7qjv+qyBUM+ZuE4Qb7hyBmIHZn4LBn6QTTEEfYYQJ&#10;Z2CgxA2aGIXNdIACR02U72NF0AfzsAYYmfmak8BzcumgbISkPcnILH1MBGAkWYOflcudIwgzdUQI&#10;wURCTuei04sThLG6ctUT6aB/H4QFVtJCkQAs1VhRWyrTTQnsamVWfMbhduUWCNYIhxKhU6E7krNL&#10;5O51iQ0r4nNaJBd0SKlsaKSKikOrEEq7ZapUbwGEIJFzgiWiKgDjY4HZbwbh3vvkcwR8yntle3ku&#10;sZikahborkwOhLblEv1WFBNp7Aof3wehfDelfOf739Ohd0DI7ZXfwf/nfSlzIfcBYVmBoIgumcqx&#10;sclmCUBCMJGvIJ4r08ETgskCnWEBeYKxSFjKRPic3EvFl4djSg39kzlYXiwjZQmgxkYwE6ZrDGbg&#10;9CWYMuKtvmfCUcPyrmMjLZJpNQJDA8u/loyQeLxqj2DJSbHsL9nDWLQFmZJYrqkFsx8LJkZlxmGB&#10;ofQbLhKCC4zC84zEM3SFU4zTEpOnlHhMZ6jyYHKvj1D6BmU5JmK0luUQHeRrbvdK5cWAykd58Zp6&#10;pXJySee3J3n8WlknfYV83wZB+D4En9NFvaCLeklH94rgeqMO8L2kM+rUh0aBW3AT8HXq5/Dr1H4Q&#10;HNxbDtNtyTavCLRBQm7ERNhYfdg0uLC5Zcbymg6LGyYs8YeusnUbIsheiUM0pzDN37bGeGznj9de&#10;vo/1788h3j+BkM5O1+jCEx6sEWrD4INF7YaFrdOGnq0TQTZGQM6yRdNogzCyldrRBwmzMEbpEuf4&#10;O+WS/eM80LOE5g4B7GYkt7Dl0zEe7FiC2LJ4sGVnHHCFsWJPM0YzchPaOn629fU8rKe6ke16hfjt&#10;59CcvYudvjG43VEsOglCb5zRmI6Q0bg9aNIJwk2vjCrnlD5Cu7cIpycPOyFr9QZg8PgZYYKwh+Kw&#10;hPl9lIEF2s2oE2Gr7iX8zPEyNKkyXJEsoqFs60Y/UZlwy1gcIezEDSYIIHEPXPpZmUJ0GFlG4byA&#10;MV1h5aogx8+pM0434nR8yYpSuTJyHnKW8CMIy1zWGNGaBKhcuLTCylyQU8gqcvqYnP5G2JQl9hIK&#10;BKKcZSIjxxXCrSZnYbBSV/hfFlaM2N1xo85jnNkwouqNMjZXUa5U0ZSrNrDCN1m5ZbRZ4Cd9eYob&#10;4+fK2SbtM06UEWVxjnyLEsEVx8fX6SyVURDGUrlOopwBIv2UMgG6QrcpEbzK7epcluNpxFQm5fJZ&#10;ZVdIqM3oLmCnQyWYZV6g8j38TiU670FYvrcFU0KM2yvxXyK1sq+tfVG6AGQfCD4leu9JufqO8p/w&#10;PYSenHon041E8n+V+R/k+X8UuC9l+c+yZRQyBWTyJcJQVEQpX0Y1wRhsdsPH/Q8b3CjR+TXZ8NXY&#10;uHsHV2DpHYN/cVu53mR4QweHWs9yw7IUjLLRTLOBJQhl1JiJRUXpWC5NBKFJ6SskCGkc1mgwlgm/&#10;JWdQGSyUaWOLNCrzXD8rg5Csu4tGD1YJw1VG5UVDEDOE3wwj8ySXY6xzk3o6QonNdILThOAk6+84&#10;6+bwjkMBoEytmSbMxmTwg+8bJACHtn14JpOmCdSBbT9ebLvwjG7xBd3hK7UDz3as6Febua2F7tCO&#10;QQHhu/GX8ZHOab/4+3pfyP1jGrIk9xzeb5NAb4gtzBj/uAFC6akjTwDHsWL2wqDWYeVODxZ/OIPp&#10;g6cwfOwyBk/cxUzfOP9glxKbX1uzPChssebUWDx5EZZDP8F06Cw0J+9g8cEw1viZz+i+xMHNPxyG&#10;6sRNqM7fwvD1bizMaGBiC7f0egEr53ugOf8Qizf7sMHCP8UIO8v/apXwW5ELKDiCWH01B9WlPuiv&#10;PMb6jZdYvj2A1VuPsfHgCfRTa7Azdq+Zi1jhPmUI8kzPSwT4Xa4zNxA+ewPBM7cRejaOAH+bRqbU&#10;OLPKwMmWtwXBd0BI57fC1nmVMPS4CygQ9sGpHWifj2LjxSssvxrA9mtCdVkNH4FoTCRgY6G0Da8i&#10;+moZ5oFFWA0e5bxjw/wyPMOTCEwuw87t5QolGU8Z3nkNMrOriI0vw68zI5JlTGKjk5/SIzWtgdvq&#10;QiyVQWDThOySEYk1E6IONyNZvuVAlHgmIGMs5n+U3bAgw8IY5f4UqnL2Sgw5VoY0C3vSHUEtVUKJ&#10;DUqOFSBl9iFPR7zL+JtxMgpvW9FcM6OmtqKikbvQWVGWx6EogVlEJhBAmZW7ykaoyoapUSCwq1Xl&#10;O8qEaNrBz4vECdwqIdVQQKS4MEJSAVGFgEjHUfJ7uQ8+lJxhFDwRNNl4yETHHK1ainSV/S7TDRa4&#10;vyVWyF1WwF2Wz105x5mOt1qpII86mhKfk3kFkiVPGDU2anJHujpBJH2ZchZMgbG+JtAkZAWudb6/&#10;Fs+hEUqjGaGiaeU85Cobs0qQ+84oXmIEz0QTykUWmtE8aoksqjFuy9eatN75agnFcg31SA7NgGwn&#10;5yNLN0IRqUwS1XAM4D5FppZhezEC58gsagGuj2aRl6tkq/TIrWwit2WA9+kQ3A/7YBsbQ9TtYlQO&#10;s4HMIMjE4XLH2ABHofVE4WOiitNAOWiMtp3iCKMwWaJw0RGajE6C1A2bOgCHhWVN+stZ18asbqYl&#10;F6OyF2uEluIAecw3qS2mPJmTqDa5oTPYodbZaHjEMdIRbhNeerpCnRMb6w5oV11Q7/ixaQpAu+XC&#10;9ppMvHbjoUamzXiUQReZsrNGkM5x3XO1gSDUMhprlXmFr7bc/5NA2OH2fquGrRGMCgjpxJ7ZssoA&#10;h17mI52+jqW/fAfDnw9j+0/fY+1vh7D1t2MY/+RHzBAyGw66VbZO22ytNh6PY+bvP8Dwt29g+uQI&#10;Vv9+jFH0Idbp/AZZ4OVE8JVT96H5648wfsXXvj2F9ftDyGhDUN0dxMJnx6H56jTmf7oKM93IIiPv&#10;OA/2PFuuRdp8vY22v2cQa99fg/erS/yMa9g50AXzQT7+/izUR2/ANK6F3pqD0ZiApW8C5m+PwXP4&#10;LCw/XYLn+FX4jlyB7kQXtl9OwewkABl115zJfUGokudcymTqMJ2v4+k0dFfuw9XVDd/VbnivPELg&#10;8hO4br6Efn4V9mgEUbUNrjsDSN0cgOv2C8QIphRjjb77GfwEdoz7b30yjIzGiYYrDd+LaWS6XyJx&#10;9yXis+tKhfQML6LwcBrJB5MIrWlRY2UNDi4i+2wR0ZeL8GsMyrmvSYIonm8oE60bMq2GLXJycBXJ&#10;yW2EN+nmWNHlRubZJT0SsxrE5OZLcgP2TRsS02pEBcJWP5qMczG24JVFPRqzWhSW1ChSzXkdygty&#10;3T43dlM5ZOlu5Cb62QUtUss6pQ+xSuiEWZEyK3qEF1VsfFzM6HSu4ur2QKiM6NJ91emYs0Yzstv8&#10;jg0D8vxvsqwoFboNeJOMoTUFXhWCNE93n1jVo7JsQnXJhPSaEWUCQc7/q9VqNH+MsckcKmyMU6s6&#10;xb3m+VkZaQj0LkKH0KL7k9Pr5PQ/ORVQ9kmcWoKOJbmoRXpFp1xZJsGkE+P/HFxRI290I0t4uJfX&#10;kV3eQYYKbajo2nb4PSrkDWY0MnnFxeYJmNQ81y9tIbq6gxpBGjZZ4Z3i8RtfRX5kCWFCMDAxjzpT&#10;kW9mFa7Xk4i+HkeCDWhE7k/yaAiRnlcIjE3Bv76D7Vfj8LMBtT9lo8nfH6aBsHD/bPcn4Ls7AfWL&#10;OQLQBwNNgV/HRpblQn2nD5quR9jqegpVzxgsczoYDIzE/B3TViddIUHIxmuBoFvXW7E0MoXF7n6s&#10;97zA5uPn2Oh9jmU+3mCC0y0y9WntGDVYMMMyYVq3cLtxLN8b5JIN/01uz+dLajt62UhOGyJYnNrC&#10;9IPnWO0ZxvTzSUxsqBmjTXSLeryW+YSE5/8EEMYINoHhfophhNu8qxiG95aj1gBe0WK/lNPUCMLt&#10;gXks/+lLOP/4LXx/OgLv5ydh/ushOP/H13DILf8O/IQlHrwhJ1sZ/tlbF59C95cjcH38LZx/+hbG&#10;vx3FxA8XsbpmwDSjqI02W/VTFzz8jODnh6A5cAybp2+jtmaDlS5w+5NDMH35I5aPX4CFreUioTzE&#10;lm+CIJwz8uCb2CrdfQHDNxeQ/PIMPF9fhOfILfgOnkOQbtX67Xls3B+Gmy7VzgqkOn4Fse+PIfj9&#10;SdjO3ISdbjBy+CrBeBXLlx5ATSCoXC1HuPk+COkGd9wyapyBw59DcMkAy4V7iF24jtBVOsubPUhe&#10;7Eb51CNkzvJ3E2Zht1e5eVGUhaV6ox/RW0/Z8utYYQLw9/Qj0/UAORZa70O+triKpt2P+KtRNHqe&#10;o3jnBQrT62jSycUGZrB7fwzF7gkkVnawS7cRfz2Hat88MqwIEbURRcaxhDjCfB1pwrDIOF3RuFF+&#10;vYby0Cby82rs0vmVN62oTapRmFAhTUjAl0ZV7go3QcBNalixPdiN5ghRrmMFwjTBS8jlF3dQmiMI&#10;5ln5LS7sJjKoEPKNOa1y8/Sa3DydEGIWRE7nUC6BX55RoyzrGM0lwtYInnZslhs+lQ1OFPl7Gita&#10;VAnY8rweZX5fdYqP6UKaqWIrPsvFVfX8LXK160UTmgtGwlzLfeVnM5rX6EJLRTpUOqHCrBoV7kuJ&#10;21bk82Z1yBL6BcY6ZBjj+XnFZlMZ7Glwn+py5R/5fVPc14kdVOm6Kwt6FLguScgX6WjKOivd+CLq&#10;M2so0tUlFlaQoKOXx9npFWT5+m6SEZjfkXq9iBzrSYppZJfwzhIA8dczqDyfQaFvEvGBKWQW1pAe&#10;4XF7PIBE7yD1kvDrR/LhK5S6h5F+PIzSsgoRJgPDvWfIXH+O6NUnsD8bQtbpQnBxA75TPUgdfwRT&#10;1xMEDVY6RBe0dJP2E3cQ+uk6PCfOcZursJ+6ibVzt7H2agxaQnnW7sa8Rc5C8WHV6IBRo8PyzbvY&#10;PHgU5kMnoD1yEhuHTmKZiW/t4EUsn72L+aVVzJmMWNphImE5WDlKM/TpT9j56kdoPz2K9UNXsMH/&#10;ZoCpQUab5+49x+wn32Hu0yN4xbq2OreGCULyFWP/U+ol6/0bEL4yp/CacHnN2LqfBgij/cH2Ye3n&#10;7NrA208y2XmUkB3jNuO2hLIc5boROS2OUXjYFsRzxlH5bIuRcLjeB9Uf/0awfQ/VR4dR50H3XHkI&#10;zUffwPaXA5j56jDmp+cxSxCqWZG2j9yA5d8OwvWXb+D792/4vkNYOHAaG9NbWGSUMmxZsX78Ohx/&#10;/Q6hL76D7psfsPrDaeQmNuEUEP79G6i/PIDZM+exozVjitFomO8bZ8SdpZW3mANQdfXC9vkJeOj0&#10;zHR4lZEFeK5eh+XoMah/OIVlOqsgo7R1cIku8SQqh0/D/c0xxPrHkXk5g+CBc0j9cBnbJ29gm7DY&#10;8RCE7pTSR9juJ2yBUE69S0NNeQI5eCbW4WYBy5+5BNfVSyhptciNzcN7/DbS5xltbj9HyuBQrnnn&#10;u/kEBYLSf+cBsms7BEkIvt4XSN94gNKdJwj39ME1MoyK3YHI4ABKj/uQe/AKBTqquj+M4NAkqo9G&#10;kKcSG9uMcQHE6Swq3P/Uq2mEt1nxU3kk90CYlMtwMSI3GV0aA+uov1pDnRVd7m0il+Rvjm6jQhCW&#10;CRdECsoNjXZHdrieDkhAGC8gx+itvGdCjQYbrprNiwqVNtmRjjL6lQieHTPBwffJzYxmCMxVI0CX&#10;VpSbM3F9g++v0OlKX5tE0XK5rgyCCAgbcmc3Ngp1gnWXwJHL+jdYiSoCwTEVUnSZpVBSidC7dKjV&#10;DX4mocsoABCEFTqVvNxfJZnFrvQfMr7GCdQ692N3zoAGK1tT7eX+cb+o4pKR7jelAFlcoQz2NGWw&#10;h7DNM9bJ1bIbYzvAuAZNwlOu1l3atKBs5P9hcqI5uYzdsSXUp1dRVfHzVjbYoHDdzCZii1uo+mP8&#10;rS6UXi8BdHCFiVbDVmTFV+4/0z+L0pNR1DZ0qBEYqScjqHYPodw9gOIwnSAdYaX7tXJTpzxTAZjG&#10;UgRh4PYzVK49Qe5GL4z3e/j/6xBZWkHwfDdKpx+x/vUgq9EjSJe6df4WksduoXTiBmJsnGPnriJy&#10;4iqsZ7qwzLJm29Fj1R7AgoWJir9rmcfSqdPDfI9l84eTSHz3Ezw/nIDl0BnovzvNx0xLBy9giK9v&#10;6LTYYLx1T65A+8MFeL48xjp7GGEmQfXnx7H5YgyzhP70lgPqu/2wfHYQJqbBecJSNb6AyR0b+uUC&#10;DHTfr/7ngTBKRX6mYQuhIiO1hOKkLa6MBI9z3Rhd6gT3UUDY7whgyByFR0NwnXsI3b9/zCj7LRYO&#10;XqajcGKjexAv//wNFriu77PvsUz6b/F9ctnv1U+Pw0onaPvkAPwf0zX++5dY+vwINgYXlImgunUr&#10;FhlNHR99i+gn38L8+UFsElL+e8MIXH0G/V8Jwk+/xPzZy1BJH4VLTtELK7f1XOR+m+k6tYylrs/o&#10;OnkQdSevorG0DXvXdegOH4GeEXipZwgBewLmF7OwEoS573igvz+DBAtwfGIFvq/PoHDgvHL3r+25&#10;LWz6M1jz7ANCSs4u2fQk4QhkYR1ZhfPcPWROX4Xr3BXEp+kOGIlUlx/AfL0fO/xf0hY/Mqzg7uu9&#10;yF5/AN/t+wQh3RgbG08vCzzh2Lj1DKl7dIXPXqK0paL7e41cz1Nk7w/ShelZeRPwDc0oICwyiqQ2&#10;1tAMMK6NyqX9BeajiDB61AiLdLZCEDaUU++yhGHdFUF1dIMwXGOl3cau1kW3o2WFlxsSaVAntHbT&#10;JeTpfgQCzTHGXLMXu5ky46oFDTrHXZHGRjcl83FIsHIFVebbcrmI1CajMyG4KyAkwOry2XR5FXGT&#10;dGZ1cWZ0hLsycl2Tvj7CRwYwZMQ6lEGG7qI+t43aigYNRj5wXYlQLsxoEKFDTPujimtrEvIlQq9C&#10;RwqCHHTj9TkNIzIdIuM1CMJKIk1nx30gCBtzesAVU/oay/y8xrREegOq/D8ajNsyH1JGvOWS/Mqg&#10;CJ1iw0/oLtBtskGoTHK/xEHK/UuSecZYJ+rDcrOsJZSnVvnZfjSMdpRG6RJHl+jmN1AMRVE2uVFk&#10;g4uXc0iN8TVXAAVCL83j1OyfQY3RF9yHvJrx/cEwcH8E5YdDaOpsjOPbKN5/hvTdZ/D2DaNJM5Fb&#10;3kKMKaLIxj5HuW92I7W4jDQdmuPiA6QuP4bjejeqOwbEuF+2iw+RYKLynyMEJ6dRHBiDnyD0n7+L&#10;rct34VjYhI6NoUy+lhHkWYsTFkZ7MxOJ6/vTCH57EtYjF1Dun4Tz1G3Yvz4N69enMH32JvRbWqiY&#10;PMyj89ASkgJBUZCOUEsjstL9HGvbRmxvOaG//4JO8TvYmeiWmfRUIzNsTx3op14ShAMtEMpUGYm/&#10;begxBu+jfy4IGSn3AeGIOUzgRZRT2KbkbA4uJ7hu3Cjxk+8VR+gIKtf6C8jtAY/egPHf/oJtur+J&#10;H2/BpYlgaXwHSzeeY+veU4zT2ayu6RlZg9CyMKx9fBiWv3wL+4FDCHzO5R8/wcrfv8di7zB2nEkY&#10;VqxYPXgFgT//gDRdpvuTH6D/7CjcR+8jfvwhwfkNzH/5GuunrkGuszZrS2KaIJzjb5UzTMx0L1oC&#10;xiMH5Wta+8MXEbnTD9vRM/zOI3B+fwFaAsvtSkP7bAqWb08hSxgaj1yCn07EO7kE33fnUDpwFqbj&#10;dIUsKGusPKt7E6pFcpbJxh4IRWsEoZnu0L1ogP7MPcQv3EHq9B24j99DkAUov2VhC+1GkPEj7Esi&#10;vWyB/9Jjtuo9CN24jzxdS9mQRJCgrBCQuP4MNcIwxkpQHppGro9AfNDHaEzwzZnRZESPDMyh/oAV&#10;5tEgYsNj/ExWSEYdMFZV+0cQWyd0CMLMHghj2RofV+kckyjNbqEytILiGF3hphlF/u7K+AayhIoM&#10;CjTSBcSXNASlCrVxFZJWgjBfVUYvBSqY1aO2RTfmDKDmCaPkp6uslAiUImO2mdFZg915DUDV5hmf&#10;1+nKtk2oLRAoixK1CZFKFblG4w0Id8nTGiGTXiLACcPCBl1gLI5aroSEyko3akWE358IxVBv7KKa&#10;yLIBYbxlQ9VcJeRW6FBnVWjQwVfdQWXkuUpnmFjk5xGiEqHr3hiK0TSScjsBRv8SHV+BUbUuV9hm&#10;VIdcaUZGpstV1Llf5VROccu7bBCKUzsoMxLLzaTkFqNVq4fAW2NjIfc43gC8QdTp9iuTq2iMLyNE&#10;MGXDBJzFjczwAnZfzTIar6DqIQiNViSej9OVMxq/nqBLDCCnpdt7MIbdeyNs9IZRt/kQ1hmQ6+5D&#10;4mEfDE9eomBzILeuQvwW08SNxyjdeIL4VZYhAqcwsQjnlW6Eux7DyPJfYYOU5H7Yzt1FiOXRcP0O&#10;bBviVNehPcN0dIZp59J9uFi+zcYQtgxhgtCPKYsHJrML5kdDMLGuWL89B+3xG0pD47rRR6d3FB7W&#10;jdUfr0E/vwWt1grNq0movj2OwJeH4PjmR7joBne+OInxS3ehWtdBt2aFoWcQ618cgpEQXPzqEDYJ&#10;wjE2ws8IwmGCUE63+8Nrpf+PoCMIBwR4BNW+6gDc+9ofeG0l35NMoaH7E/DZGHs7NLYHv7ZkcnL7&#10;/N5RwvO1I4J+xtFxHjyfXOzx0E2C8K/Q/+krzB++Bp3WixmLDyZW+i2vF1OBEOZ0Ibgo3e1eaP/M&#10;VuHfv4f/2CWEjp2C86NPYfz4Oyzc7sMCK5V2nS3IoQuMzd8hIND85DAcbEnctNSxL04g/NcfYPzb&#10;QaydYevEz5RrEc7QCcr8xSVGeQejj/bCfbi//AnBbw6xpToGHVsr91c8gHysZ8to4zYmawaavike&#10;6GPIHJAR7AsIsdJ6hufh/vYs8gfPQ/fTRWgZRaUvUC7QoLGnoHFlsOJLYyEgMExj0ylKweBKIsr/&#10;0/ZkHO7zj5A4eQ+JU3dgYittlKhqj8Dpy8PGmJ0m7OOXe1G6+gAuRuOk3MdDl0aQrrdwrRf1rkeE&#10;Xg+id7tR6H6B6t0+NG/3o3hrCDk6mzphGn09hcadFwDhmeubRubZLJq9BKFEqWfjiG4yyqVKyvUI&#10;5fxjuTpNlmrGs3SVjMCvV7E7uMnIRyfFir47pkGWbq1GeNSyeWQIwgajcmVqC1kLQUigpratqE0R&#10;hCNaOkWKcbE0s4PoqhqZCJ1aqaTcmhMET3NZjdIK4zYj4u4Coy4BV6czl3t8FA021OjqaMBaFzeg&#10;C5PB3Vo8z2gs/YsqFFZ3kPMFWtAjmBt8rZTmfhVLdJ41VHyM20wYpVm6xzVGe4msAvJZulhrQHF4&#10;tVgWRTZOmNBzX0zIeun++KVlcXQSrTMFFGTkWQZfZJ4knaBM0VGeN/mYr9dXCNnRLcU9lzR27HJ7&#10;uXtfwxEm8Pjbxumkp9cJnh0CfJ0xmtAbW0aOIK8TpGXG2cLIMvB6HrmRJTTpcgsWO5IvJ1F/Lv2D&#10;oyg5XISjG8neUZQJwdizIVRNVmS1RiQfP0P2UR/sj18iY/Aq93rJEHTVrnvI3epB5NZjuAm/fP8Y&#10;AtceIs304aHktgPR2TWYL1xB9NpNWK7cRpjJLG02wbs4j+jEAvxTyzDxO9aMfqwZQozGfpoJL6wq&#10;E4yXH8HJVOShKbD+eBWJZ5Ow8Lv0B04i8s1paI6cx87sOt2jE67Hr2D4VO6F/CPsR8/Cwkit/foY&#10;Fn84D+vkJja3ndjqm8Dy3w9A//UBzLBeLg7MKhd9fUrnO6iWU/NM+MPvmez8If0cfr8ignCEFXeU&#10;8OvU+IdAyPWjdrpIRwwv3HSHjMdetRuqI3dg+dNnsDIKLx28BLPWgTWHT1kaaLGX2XIuGSKwajxY&#10;OX0Fxv/+BV3dQfh5EP2XLsP6x7/B/T++ger0feh4IAzLtNuMr94/H4DjLz/A+s1JHpBDsP39G7gZ&#10;tcOfHYJeQHjhHqxsyeQqM7N0rHJa3RKjvINw3qEb83xxHFFadBMP5A7lJAgjBxjL6fx0dDoONiw6&#10;Hhwb4Zj45ih0hy4hyljlImAcbPHSbA01P12GiXDU0PXNuhMK9GSUeDGQIgiT2PQmsO5NYpFOY9sf&#10;g5MgTzEKyQ2dAud7kD96D2E6Weu5x9ike7PqvfDHGB9XjIhc6EHh8j3Ybj9AnCAsaxLw3GPMvf6I&#10;rX0Pst29iD3sRfJGLyo3e7FLEOZuMiIv0I3xu6IDBOHdfuDRAJIEerx/Hrv8PXjM+MwKFqEjqMop&#10;XTm6wbxcr1DOd62hmcijsK5H8SXjGkFYG1XR2RBUIwSXDJBkiwoIc0ta7Cog3FTuUrdLN5kgCIsT&#10;jKIjAkm6PbrDwpRKGVEtxlLKtJXahhUYU6FJt1Bc2mJUJSzkPstyb2U6p9rMBgp6Kx2hzAmEMnex&#10;VmJkJxRrMYKQAK4TbsVlFXIuAlgAJec5p2RaTL3Vl8fvkRtclaYIwXkCeZuA0nkJRYJwRo2G3qNs&#10;20gVlFiNce4fl0k6xTen5CkTqPm50j3Jz5TbDigTqvl9xUYLhLsEYZVuszHG30EQ5rR2QruiXIm7&#10;RhDWx/i7uL5JuOeX1lGeJegGZ7A7tAAQKHJNM5lKVBgWEC4gM7KIBqNx0eZE+tUUdp9PITs4jrLD&#10;gxLdWObxBGq9E4j2E4hmB50zG8zH/SgQht5HL5GS36giRBlpG133WR4Ye5m6YnefI8NGMXe5G6Xz&#10;9+G9QiBuGJFa3obz0lVkLt9AkK4w/HgEhv5X0D1+Cl/PK5i6X0G9uk0z7cOGJUZTEcSq1Q/9yg42&#10;fupC8NAVhH6QqW6XsH2aUZgx3PD9KYS/OgXN4QvY4bG0691w3H4G898Pw/rVceXWts6fzsHw1TEs&#10;fXUClldz2GYaUr2cwcon30L/5deY/+Yw5vunMEkQPtMThBobxv/ngJDbM07+XhBO2ukYHXSm7jgm&#10;CUIHc/3GjwThn7+C6d++xDpdlGfHiImRCcyzAu/Qto/ffYHVHcZVtlAzPxyD479/SX2H0J0n8LG1&#10;cvzb3xD8/x6A5vvrcKw7YGEsWqdL8378LcwfH4Tv9A04T5xhPP4adv6Rvk+/h/7Tg1i9ch8GS0g5&#10;C2WWB3Ccv2WB+yg3V9o62QXvF8cQ+9sp2BhPI08n4DhxCUHC0PflKSwwfoZtEZifTcB04BjCX/9E&#10;F3oF8VUjXC/HYCMIk4cuY+foFVhZKY2Mw5OE3arAkOCbp9OaTxWxzXUb3ihW/WG63yBMLsYZmxsV&#10;wjA7vobIZcaaHwm1o4+5H93Y7htFktEus6pD6PxDFFlgrbceMMbqUFZH4OJ/Fe16iDgLXGlgDPHe&#10;58jeeIb6LTrCO33I3nqFnExJobOJDEyieb8f1UcvGI0XkGPkrLyYwO7TQWRZySJyS0kBoVyRphOE&#10;aTqgHRtyLxfQeLWE2sgqqkNrqA3R2TCeSN9dPUNYLhKEjMXiCAuMd8iUkVQxShJ81Qk1Cmw0imo7&#10;UltGxFiYS7nWfT5kkjX4WXU2BmU6z+aquEc6pbENNPmf1CbXCBQCVxyhDJAU5IyMGuRahNUI467c&#10;a5jQLC8SLnaPMm2n6oygZqWTYhIp0x1CThHUOVGeJFzntGhs2bDLylYRN0gQlhh95WbtdTrI3Cod&#10;4aQWZbpdmQdZLZRQCSXQDKWUO/81M0VCuYayjEQTuIoj3ANhkyAsr/F/nOB/QOim9HZUKhUyljB2&#10;hdiIrLGxoFskCLMESmaO0XdoHjVG3jRBXoskUCEQ80MyWLKA1NgCyi5Cj0q/nAKeyn2rJ5Ub2Zf1&#10;IaTuj6P5ZAaRvnGU+J8XCNFU72uUCEPfo+dIEzoy0BS+cgfV6/dQuksnyMSQuv0c+StP0Dj1AM1z&#10;D+G5+pApw8gYrYHnwlXkTl9Dmukkc3sABgLReuYmwifuQn+SdXduEztKH2EYi6YAVtjAGJgmts7e&#10;hfv7iwgdvMC0xLrAGG3k92m/P4kAk5n68GWoWTYcag9057uZ2gg9ro+xEfef6YKBSW79y+PQdA8w&#10;JTphGJzHxleHYfrqAJYZoZefTmKav+cZo7WAcIJl618IQln/dkR4kGB7Mzossfh3gnCC8JDze4fk&#10;yjH2ICwsgPOHu2D70wFY/u0rWI5fQ0alxeCVLox9dBAqOr+hb89As+OAanoF858cQPCjbxH884+w&#10;fXYK9s8PI/DRlwj98VusfHseWra+9oUtbB44CvfHB6BjHPZ29cBz6w42v+Tnf/oNQSgDKD9g8xod&#10;JA/apC2IeauAMEgQhmHbthGE1+D+4icenOPQyvSVHROsV7vg/PYIrJ//hIWLhKPeBSsLnIEWPvTt&#10;cagIveQKAUWY2A+cQ5juViWj1/Nq2An/LV8EFkZSsz8N9YshbDLSiCOUizWYnWG4nSFsTS5i+wlb&#10;2rtPYR+Zgp9xydtFJ3fsEfJnnsJy9TFKbOXTjIy+s3cYjXtgZauepHsrqv3wMgJHbzyE//YjZCbm&#10;EXo+gkRXC4S1O71I32arv073GAgjSFA27j9DrucZkoycoEvPvp5AhRUn+6LlCGtpxtl0DdG9S3PJ&#10;VZPlpu55OtM8K+bu6zmCcAHVEUJriI5G6yYMCCXG4/KcBrvDBNIEHaHJqYzSpgk9mf5SYiSUG7cj&#10;T/DliijnC8jWK3xaRIaFukYHVRviZzIe19kA1kYlMm4xotKBTq0hqzEpZ2aUCEI5K6NGECqXvIrl&#10;CFgNwUUozxCmdj/k5uq5ZSPjPI/NohpJm4+Qq6Ko4vcQyjXuT52vN+iyq7OM5FM7KC1w32NplFMZ&#10;JNcI9CkNqtNqVJyM2nS70m2QXdYgTUiXpD9R7lNCo6icvcL9EhCWZU4P3XGV+1+R/2B6G0mDHSXS&#10;O0/7Kn2jtdFVNPjbpM+1RgdX3jGjSPdXfTmNyMwqStKfScOQH6Ij5P+dGJlBzmbhftAR0rXj0STK&#10;dEZ1E50eQZS4z2PaO41A7xCPERsXswvp3gHG5X6EHvUzKttYTmzwXbmH8s0HyN1leugfQYSOLEcQ&#10;4uRD4MxDeK92I8zflt7SwkUQZk9eRvbUXeRuvIKTgAsfv43K0YdwHbsHN/fdYIsxHoeVCdYLVi9s&#10;RgcC3D/XwYuI0BFqDp5DdHgObpZ7DVNVhGZi5zDX839xbTqwc+wmHH87SvgdRfIeyzDrl+XjQ9DK&#10;yPFlNvZqK4yjC9g+8BPsX32Ljc8PYf0Ro7Leh5eMxkN02lM7Vvzh3bM4Wn14/xwJ9AR+LUm/oCyH&#10;CTzpD2zDTy5W0Jacs9uGX6faIJQrvIxyOUMIGRmVxr5nvP2372D5/zDyHr3AllmDhVNnYfrj9/D8&#10;jwMY/4Y/nj9yk9Ze9ccvEfjLAZg/+gFb/3YYasLO/efPEfrzd2wlTmB7ahXO2TXsfHsU9r98hS1G&#10;YOeDPkSGh7HyFR3hp18j/De+57MfoL3+kAfQT5cawDxhqIDQFoJNZcH2qatwfXkEpi9/gP7aHdTX&#10;VXCeu0DrfgAGQm/+8n0Wah+MvaMwHDiByHc/QfvTWcaoHSR6R+D66hz831/F8rFrsK9o4bQwLjD6&#10;WOjcLM/HEP6//l8Q+r//37CzoIUhWIHXmUKcren2gxcwXWQs5/9guP8Q2ZAPycFZ+I/cQuHiMzgu&#10;E4gbGmRWNhlV7iF/qRu2W91IqQws4C665MeEnazrQWx2Bcn5Da57idLtJ6iy0KfpGLMbepQCIQQG&#10;RtB4+AyZ7j7EGIEavjgSr0ZR7KGL7BtDaF2LSlJOzSsjQjcojjCfYQWXS0S5YiiOSuWcoXObQXV0&#10;iZV9i+Bh3CtVUYkkUSVgxNmVZRDFaGM0pbvi728QNM3JHdRYIUHHtFusYJdEE3CIW0rJzdxHJHJv&#10;oMy407TQ7RAimFQxHjO6Tq+3QFiqdYCQDowgrMULKLDhEWDWGafrJkZcf0aZ7tKcoqMjnPMsd4gW&#10;IfdGFuhJZK3OqlHjaxWJygRudWYHDW8I5Uwa8W09dmcY5WW/6bxkrmN2XvZjB0UuC3SdtWZNubRi&#10;+3S+YqOB0h4I5Ub1VbrZIv+fDCtshTstp+416MprY8uMx+vIzW7StQaVfkP5rQ26Qv/4PPLchwYb&#10;yNzgYssRDk2gaLXQFbro9ofQ7J5Erm+KwHOjxPfHeobZkI3AT/eX2SbgTQ6kHw+iwuMclVkD2zoU&#10;CBXfTQLwXg/Cd+7z+xbgY+MXZKNav/AION/DaNwNL+NtTKOH6coVJM5eQfTcXTaQsyiPLCFIcBV/&#10;oOM7dh8O7rvJmcSmicmG9XqBjY9Fzt0emoPz0EWEKYnBURmMeTVMR3gKiW/OYvvwaeyMLcK9ZoL6&#10;yGV4PqPJoKkwHbsI5/dn4acJsdMhzh0+B/OaCrapZWyynjk+PwDVp3SL90aUK+C81jkwTE3+60H4&#10;dkR4kHFYlv8QCLndJN8r1/gbFxBa/bBpXZj8sQvG//NbOP/Pb+iuDsP64A4WD3yH+H87AM//+29Y&#10;PHkOAdrfldO3YPtvXxB8X2CFgNo8cwu6sxdg++QrxP/tAPR/Ogpr7yTC8+t0fwTgx19hmy2Hla1h&#10;bmWFcfkA3eA3iH/0FXx//R7ma92wsGBPEYbzhOE4lwsEooBw69QVuL86BCfhaT15lnDpQfK7o4h+&#10;9h10Xx/F6s2nSLEFtj6fh/G7Uwh9fRD6Iz/Bef8pndoDPr+EwA9dyj475PPouGS6ziIt/yyjuvf/&#10;8f+E8//4f2FTG4PKX4XFnUWKjYzp4QtG8IvInziH+OUuZF6NIdP1FPGT9xC40A3tLbo6nRGZtXWE&#10;CMLCpR4FeqkdAwoaBxKEYrbrPsw3exBd21EmFwd66A7uEoT3HiF1l65gQ4tiIAD/4DCaj54hT6cg&#10;E6ob/hYIyzKC+JSwXtOgLFc4YTwWECZyjHx0hPncLirBPIrjBCH3rz40Rjc4iwpdWN0bJ6Aqyi0t&#10;G9N0ZoMtEKYNdH/JDAordFqEHKjSkhp5jQVFjR1ZFmI5fQ10jQ2J18MEEt1anpUW3K8KnX5d3JuA&#10;anrPEb4HQrlIQj1RUKbyYGKbkNtEccOApjFA1yXfS0cnc/nsEcDHfaH7a4xzOzq95hK3oyuU/kHp&#10;t5M4L31slXwaCcKgzqjdZIwusRFp2L2oy5SbCZWyLHt9KOwy7jIay1zG/x97f8Elx5V2+4P9BWfW&#10;3Hv/9+230W27u80k2TLJkixmZmaVsJghszirKiuZmZmxeM9+Iivkslp2u+G9sGZqrWdFVjCc8zt7&#10;RxxovSNsgXCDIFyXDzFUy0t984SQh+e7pIx1vCaKkCBcod0vyVd4+fosBQyhDMImNTqNcjCKjXAG&#10;NVGE7RpCiAWPgwrT6ULxST/wYBRVpsGy249qNIz00y6sPu5E9vFT1ObmsGZxosLCevXuU+TvE4RU&#10;eE0r08Rt5ok79xG+dQt1nQ5p7RRcl++idIEgZGEbJQh9LByTdgfMVy4gfeEy3CcuIdw/hjWTE/7D&#10;V1DafR3OA9dhHpxSQLhIVzkj7fZ9UTh476R6lo8QTBNyc98dQ5jn7u/ug/GbQwThUczv2QfTkAa+&#10;iQXovz2M5Ff7ENh9EIadB+GmJc58fhSxL49D+81h6Ae47dgMdMyDvm1fKQPFz1xqx6whhC4WLgLC&#10;QeazX/0twP6xEMurfAUmrH4uxAr3UtnJl+EBAu918dMgFFuc5Dp59Lmlv8As/HaWIre7oHnvCzg+&#10;/By2v3wAy7sfw/Ie1dtf92Dk413QDw0iarNj8qvDCP9xByxvvg/tyVNISvvYsXFYtu9E8i87ue33&#10;8F58gcrwBOYIQhdLjYXtnCelo80M/aHD8HywHcGPv1Ca55ku3YXTGYOGKnCUIOz3JjBBa+zTe7ku&#10;LS3tc+jzL+H/Yid8n36H0Ke7WGLtg44lmb1rHFlbitA1QU/b4Nl7EK49u2H/bi8CO08hSJVr+PYU&#10;nI+6EPf6MD06COsBAn3XWThPPWQBEMJ4ULrlasLgryuDOkVDeXgGxmE6ehr5Q6dQPnAK8e9PIkXL&#10;nTx2DaZT17DY3oVKNILy+ByCx2+ifPohoufvo6mjTbM4EKPqWzpzB6kzhJ6AMJJAsG0I1UvPsUZ4&#10;5689ppqk4gn6kXrRjZV7HSi0dSI/M8+MGUW2YwD1B52oP+pHlrZ0OVuhIqwgUV4iDKWHE6pCWuXV&#10;dA3F0Vk0XggIB1HtGkJJS7hlSko72/VkERWBRO+cYgtLzJAb2SKq3OcSFdAa1d4ylU9zVE/ILCrv&#10;Q2tGJ5DIYW3eiTWqtBoVWoOZFvK11+yjmqN6I6hWBEiLVHOVZTSba0rPNxLLjVWlruKyyU9bTMUp&#10;VXe0BJeWIOrhcQeMaM66sBEqYN2XRYXL1/qpBqVCNdMABOIzDqz28rwIuaqB6+YrKNNilsao0qR1&#10;CNXiGve5Pkq1TEVYk8rbiSzWxBpLPUKl4wep6C3vLJewXKkoH0uWenWoEq4VAl86ntiQr9xBqr/u&#10;Saz18F7wutboSFacCaV1DrqmURiaJmRjVKBUpZpZ3mMtlntGqUw1WJHmdLTPK1L5vZeADPmxnAkh&#10;3dmNJtP76oN2rD7vx3LHINYedGO1rRvxZ50os0BacUYQv9OL0p1nCNxmOplheuA1+ugaymfvYYOK&#10;MH/6ATIDtOb2AEFId3H2NjLHbiFyowOJF33wH7uApf1XEdh3GQaek4N53kBrrKOQGPeF4HB4ESPM&#10;vXsvILHrFLxUhLELtxE8Qwu86wiiFA8zew7BOzyMeO8gXFSDcebVhZ3fYXbvMXgIzsRn3yPz9WFM&#10;0d1NtNHaE4RSxcb3yU64PtmNhdO3Mb/oRhfPfcDopSL0/rtAmHwt/LaGvP9T3wG+DnY/F0OeJPp9&#10;MfT48uhxVzFmLcFkycArn8Zv3EX/Z9sw++5HMPz1M0y8+y2GvzqN2RdjMLi8mJmaRs+X+7Hw9jcY&#10;fn8beu/chpH7CswaMfoF4fTX7zD80QGMnr6LRJ8G/Tv2QbP9IAZply3PehEJ+KG/9xAjH32Bic+/&#10;wchXe6C58RgmyvkJvwzTmcQw1eykpwDbfADaI9eoKvdj/qvdMH69F4avDmL6m6MYO3we9k4+OEsI&#10;NnsccVpeZ98w5k+fh3HXLji+ouWmVZ4/cA6Ld9sRIQCcfg80YwO0B8eR++4SE9F9BFggTKbKWPSV&#10;YfKUoZdu0wNZRF1h+Ll/L6HnpkWwS+cSx6mYacXdTNhxpxeZeAoZQsF6vg2hc0/hv/gYS7TGUYcN&#10;xrtMwOcIx9P3kZjWo0z4hAij+LkXyF95juDtZ8jqqJR8PgSfdCPHQsjT1oXYHBUJlU2Mdiz1dBBx&#10;WuPYDNVDvopUoYwIlU2ytIxifg2V8jrnN5CeNiLHTNAYmmCm1SC7aEKt0sC6jOObKSPF5Wna2OII&#10;FSET60a6hKLOigKhIvUNa1RuTdpYqcRcpJosU/WDtrOgp+IdW0RK2htbA8og741QhvuzEK5Us7Sp&#10;db3YaoKGykoGQZLOTAWEa4QwUhXUFr0EtRENDSFEFdikLa5MO6m4clSd3MYRR47HlS/Y+QkLVtJl&#10;pZ6jVO+pD/G4PE5ylpY4Q2srlbQ5vzEh7/pMWGZUqCKzEzwXFp6o0AITbFKRujV+sgTvAW3+cr2K&#10;ClVpaWiOqkuPDK3+Bs9bugGTL/eVQRYUfYQ+obpki2CVabAoVr17BumBCZT8vP6VZZSZB9JDUyjx&#10;fi9L5wpdY6i3jyDdNYKCjkDPp7BaSWHJaKTy62AB14OmOIH7nWi09SAp1nd8igVbDg13jM6Faenm&#10;czhuMq1QecIbR/hRD4H3AM0zD5GW6NACvF/ep8PwnbyD4rGHiB1tU9Ji5NRlNPZcQPT7y7B0jNBZ&#10;ZWC0xTHvimDaG+D/AcRZYNm+v4DAt8cRIQjD352gQDiG0K7jcO86iZkjl5GanUPg0VN4mVeDVIFT&#10;Bw4hMKih2xhHbP9JpS6vkfDTnLyConYBhn2nYP98H6zb92Du9FUs2jzosLqoBt3KGCn/F4AwSwua&#10;wIAvTBCm0e0toc9JAFEVGp0ZeFjyOCfnYHraDQMzpoGliQwoLaDSyXsHSl8DLVaEFsM6OgWN0UZ4&#10;5bg8CmvfDCJds5wuQjfnhccSoOTWwcXS20qLtECFMRtKQG92wDgyCdfINOxDszDMuDDtqdIWV6Gj&#10;pB/leY65Cpi3pGHXECyDC/BT9fiZmT2D3B8zr4MZwuaKQevn9QfTmCeMvTY3FZUeBZ57iZajwNI3&#10;Nb0ITyCmVAPS+eNwE3DxJ72wsgQ1XXoGN234TLyABULY7CvCECjAHC7AQ1WSoDLILrgRoCJw9I4g&#10;PDbLDORChgk4FGPBkcgjxQyTmPOhQmjn5jzIh1JMywn4xDbrHFRzPH+eW5RqqkT1vWSIKe1bc7Sa&#10;uWgSeWaIEtXWMq1F0RFBiqomX6gg74ujaqfi5DWmxSpXlxAu1xBUQLiidNxakI4XaJXr0RyWeIzV&#10;AJVMKI5mKo86leMyFY/08lJnRq8HE1gKxtFI52kTG0qTsWUqoSXawmY8q/TkIupshWmrniwpqqoa&#10;zWOJhWaF96gW43Kew2qhxn0xo7t4LIkIVVhlCUsCwdoajwc0CMUKoSGVm9epZOvM3GVbAFVzAE0W&#10;WivRklLVRipeNwnLKgujFV5nNZBAXT7YEF4VOWdbCGV7CBl/FCtVqfO3htVsGUuEXs3oU9oXV7m8&#10;yXOQfhObTYKasUYYy8eSFgilYjWV3zJVqzeKPAuA9KIDBV7TKu9Rg9dZzxL60v2XPFsCMu9PUNVV&#10;kSPEyxNGJHWEbTiMdem7v0Rl6QkjNTGPJNNDengWCSlk+DzXUiXehwbKNV5fpkA77Eehfxqx50w7&#10;nSPw9tBRTUzzvsb4jAtMK3Q97ePw0Q2YqR5DLDDXEgWEqTrtFAe+q20wX2uDrV+LaiyPpNkD68NO&#10;2OgyzCcewnLjCXxX7iN26BosBwkjQtnhy8BKLswzLc0wj1s9QfioyheOXYXt0GkYCTDj3jMwyJfi&#10;PZdgPHQLwQEd4iwgJ261YfyrY9B9fRQDh0/Bprcia3LDTDEw8+ke2uaTGPj2BEL9k+g7cgbDX1Pw&#10;fHsIQ1fuYsLqRrvFrTS1G+az+cUg/Omvw63mcq+D39b4l0DoTmDQG0KvL4EuKqAuT5E2O49BLhtg&#10;4p70J7FAZaZjghv1ptAdLtKuFgnQAo+XwRzP3eQgFJlwOwNJdLqK6OP/8840pXiO23J/gTzXjWGe&#10;Un2ey+ZcOW6fxTPZHzOSNpTGLM9jkfN0BMSwu0FrXMesqzXC3aArDy3nm71luPhbOqpc9HPfXK7z&#10;ZgnAPCGeRF+I58bSUsNrsbojSM474LryFCEqUtf5e1gcHIcunISGmVrvK8FFEGmuP0bfyRvw0E67&#10;AjyPCK+JdljZv1/GOpF6hXmYIkV4lIrTBCMzpoxGFpB5sRIsiaIyip1XxiaJNZBihKW3Ya5jSBfg&#10;ojWVgXrS6Qb8uQb/r3MdGadkRRm9LkNLGy004KPdLaTqWOb2hdwKQbcEPyNLtVTKLCPHaaS4hECp&#10;Dj9VXpDQSVLJFAsrSuXqtHQcWl3BWrmJtVIDDS6vVldRJSxrFVpD5l3p1FRCuqdqEhhLda4vdfMU&#10;KytdV3FKZm4QYqjIQOcbyHP9Zp3/V2kxa6tKRelmY0WpHiOduoL7FoUo+2ny+E2uI6O+QTqNJYSK&#10;qzx/Aq0hfSSKMpWOGaR9NLeTYQPU8YQp1rgdFRzV3BLPpUho5aV+n3zx4HHW6tJ2mOe0sq60XJFx&#10;ipXzoRLe4H3Z4HJp3yz9BVZ4HdVV6UuQIGzwepRWLi0YbizLBxPOlI4eig1lsHf5qFNrMAhsacuM&#10;ImHLa6kS5E3uc0Oukc9OOoeoVRuoSnUdedfI/9fyNSylCUVpNhgvo5Froiyd7XLfyVKrk9a1HAsI&#10;5p0aC8sy01lOWqdIU8F8iQIvh2S6SEeQYeEQQIGKSgrRcqaCtD+GLAv1it2LrNMPvycEdzgFPwuz&#10;NH8Hp1i4U6XHLR4kFizITRgQnjTCZfXBEszCQi4YKExmCX4984T0GSofLr0jw/DSMXgGJuHup6jo&#10;m0d00oOAmSLG6IFp3ABX5wQ8T4bgJFS9EwShjgq4dxbhp0OwPe7DJEWEie5vsmcIs22dWKDL01AZ&#10;D1tc6CAIBxUQ/gPWWAVhqyfnrZFh/AA86cn5dSHv/37qHeDfjxShFFfeE8rxugiWXtrkTkL1BX93&#10;EAg9/iy6CIVnjLZgHi8ChJ27gBFCaYTKcYDn1hlIoYtqsIcglAGb5J3lKJVjH6dtfPDSckV+S9da&#10;/QSeQPc5j/OCYGnnfuX6hjlvzFvBiKeGEXcJ44SgjFEywnsxzJDB3mVcE+m9epDwGw0WMcToY3Qz&#10;RgldLY+t5bUYPTH45hzoO3AJE7vOoO+bY5ju1sAUK2KKKk9607YvJmCac8JKq+f0p2DgOc4JlKkq&#10;5mj75njeM8EMdNECZmNlzMWrWGDMRvJKh64GzjPEKzAkqjAkazDH6rAx7NEabFzPTIVjpJowMUGb&#10;mVGs/O1I1+El7KSrfg/B6CYIQ9JzdXYJDvmdbiIfX0I8swQ34eKhkovmlpHILiNUWkWIqk8iUl5F&#10;jLZYOm8tFpaVNsdZGYScKqparKBcripddeVlfA0CSQaBZ/6VDlxQIRRKhEuFmb9OUCgj3TGqnF8g&#10;XJiH+T9o6ziP83MClyawznkNrqNGU1qPcLmoLgGJoqiUHpz5P4+3zmhyuwqPVaSCKzCqAlVuJ0GW&#10;KPuvMMr8X6Y1Rp0wrBCEBUKowOnWbRpyLhI8T3HcAlplHGIukzqLTZ5XlfPIZOm1iwpQvhpvBpcJ&#10;DKUN8irvzYr0dMMQBStDGsjQp2VeQ006ouW9XBZAk3/8qVz7KqEr82oCaRZEFRY4dRY4NRY4ynWz&#10;0KlXuU11XfmIlebzyfFmyljUxc1Bnip5GeOEz5MgzrPwSzJt+KhCw7kqijKmCd1FPpFDmgVrLFFG&#10;hA4gEUshnUgjFqfzSOZhoeq3htPwUB37gjHYuY2T4HRR5TsITpMvChNBaWBaNrsSSifGcxQyM1Tj&#10;8urI5QxRVPhgdvvp/IIwUjEaOX/RGsOcOUSXFoCNDs7HiJv9cPRNY/boPUwfvIWFay+QNHhhIXhH&#10;nR6MENJz/G2iQjWbPNCZvOgzudDFGDQIDOWr8RbY/Vz87wWhRA5DogC5Dxk/pJcg6aYVbHXrRagR&#10;Rr3KMURxUqXSRsvvaYJunApvwC19B8ZpqZPKWCLdPCdRaKOcN0Tr2MGH0ycfPggnZV3a6mHCbJTg&#10;G/EVNtUnz4PH0RCSSqsSUYJcPkSwjfBYo9xmjNZslDHIZdLiZISQHmYpOkobN04lqOP6U1x3hAli&#10;MhrHgt0NzfMe2vpuLDzuhWHWCj3hNk3I6ahe9UwcVio6He3wOEvZeS7TBzKYYsKajaYJwxRmaI2k&#10;XuECYbgQL0HPEl8fqSixGCUEY4QdE7A5SchR5cnIdlYqR4uMWUJI2rnMwalA0URL7OH/kWgZASZ0&#10;O8Hok/EsksuIEYxewjAs45fwf1GPoQL/J+gymSayhGGYGSta3ECyAKQKVIDMWNKDdV5gKJ0n0C5X&#10;yyWqwBJK9SpBsgKKE/5PGBFKZKRUESQAlSp7ypTujSCgUmSI6pPlRUJGoCaqrUlIlKii5MPHGoEj&#10;ENoKQqU7ewEY5wuAZAzlGo/VGkqU8OA+ZUCkKrcXGAqEGwI0biMQlKhxeWvwqVbUuLyuBgFTZci8&#10;ZYaAV465xG0UeG2eh4BcgSGva40hwxFIp7AvISgh/3N9Ub+iOCXkHaZ0xS8KVsY2FlVYERsvqpbH&#10;Lcv58jrWeQ/l2pTrkymhV6FyrUpQUZZ440qclqkiSwSfwK8i7z3z/E1FnuZ6SUZGvvZnZexqbpNd&#10;RT5FZc90EMzJIE9MG6kcwqkCokwzIaaTYKSAINNjIJ6Gk2nUzoJc0pWZ862BOMwEoY622uxPKwOT&#10;zXCdKR9hSHGjp9syMh9bHXHMMz9O0inpmP8WCMcZzp+iUpT+CtUYt0cw4YwQbAHME2g6KjsXlejC&#10;0wGM7TiE0a+P4PnBc7DN2TBuJuzsHvQ4fRiw+whEP7TcbkwGkee2g2YvhqRC9asg7GJ0SjCzdzEU&#10;8MkygkOtEN1DCPwoaB23Ri8VixrSlX0fgaNWjZGQuoDq718ara/KtMI8nii7Qfl4wpvYR2j1u/ib&#10;9lNUnIxXMsr/tSxd+ri835PAtD3Bm5kgtBLQOHlzLTLMIK22W7rmlwHc41wW5jSodB0+Qns8Qjgq&#10;A7tzHS33qY5VLL3MaAjZCZ7DBI8hx+qjYpQR7UY3ITgmX5IZGm43zvOeJAAneR+meG9kDIdpJgYt&#10;rfwwQTgW4bkFIrTRUTh9cXiYSEwE3yxjgjZ+jOuMhhIY5zYjtMOaWA6zwTQWGNOE4HQkhVna6Bmu&#10;O09wLjLhLRKGi5EyowYDYWck7MxMrBbOsxOKrqgM2kRVyN8SMv6Ei1MPp3aCz0ZVGGAijhK+gTSX&#10;Zfm/WGZmhjgVZZAZJKJY5YYykFOCdioh4x5TJQoIo6RXMr+GXI4qLb+OLDNZtrCCPDNaTtRJlTat&#10;VMFaKoMlRkNUC+H0EoKS0QkEBYYSzOQCG4HKsoCAscxMLypLutESa7hMOSRWU6CxQoDUuV2DIUpv&#10;aUvUN/clClPgKlEjeGSsFBkUScb8EFDWuN6SQEtZrwXEJpfLOaihzCNsZMCk1nghYsVbAFzlcjUE&#10;wMq+eFyx2LJc6RGbUwkFfDy3H8OQy3geogKVcV2oPmVQd7n2VUadBUCFNl4gKMeWa5J9ryvqWEDY&#10;Ur01Qq1CxS4DZdUEgCxVBIIVArLEZQLDaoEgzPE3lbx0jpFiSMGlDOjP51nOrFH9NRGjS4jQdsfT&#10;VUQyVIdMJxE6igjTjhSa0UQRQRbWjrCMaVKCPVKCja7GStBZgnQ/TJ92igIrnZu4mHmmcTvzjFHS&#10;PPOLKEIZ8GmKMJxmPpLXVnMUMDrm31lrnEGYMmRoUC3VoQwaP2P1Y5JCYsHugn5MB/2NJ1i4/Qyj&#10;j7qwuODApLkFv0G7HwMOTm1BDNFZSauSUcYItx+xejFMpfg3IJTBmQSE3VQuvYRPH62lMhwmM/Zr&#10;Fd8W8G2NPoZUhH5V2cn4wFvrDv6ykPqGqZ+IVn3EVvWcVkjLla7N3/L+TobblJHl5Nhis7UE4yAh&#10;1s2HIT3aDBOA4yxlBHrqcJ3yLlO6ARsUVUcAy9CdEhrem3EqxBE+KLkeZSzjzWUSrUHfCa2XIMz9&#10;KEaYIMZoB2Zotee47iz3N8bzFys9HMgrg93oJDEQ0poQ1SQT2jgBN0WrMcltJ5mw5iJp6BhSsuoI&#10;yCkqx2na4wUqwTkmQB1jlolR+iyUsYztBKItQNDJyHZUh454jdOqEo6X0xJcDDfVoIv7kamPid+X&#10;qTGqCGRrCAkEM1QKBKGMZZIUpUiFKCCMMePEqA5jRVphWquswJCKUJ3KK60YM2WembHmCCM/MIOU&#10;dBlFe9KgFxZbXCcERdlIyO8qM32FCq0m9phgkAGJZKhPgYmi8gRA/F/my3JZT6CqKD1uv8T9bA1R&#10;U6L+5LcoQQGlhKg/AdV/dSiQ5PEEhFujZYf/NmSQJhW0W0OuVV4ZiB2X31vXURSo3A+qRXXY1FYI&#10;GKlkN6Na5j5ohQWAMgyrRHFzSFYZmjVLhZ/LLCnvgZMsAGUsa+VZy6iGCRnMqYJYjABkOosRhEmm&#10;qwj/dzOtyjjIbkLQFcor4QznaZOlJVSWhX4GJlGGm2FhmJmHDcyXeubJOacEIcjfs84YZhwxZdQ7&#10;HcWLAkURNrTIk5wvfRhOOgJKT9czniBclgh8hKZVRsqzBKG1BTDs9EPDdSb4W0vwjQr8HCHm3yiG&#10;ZDkt8wjjFRDKKHVpglBsY5YgkY5RGTwxaR/8ehBy3muij/FTIJSmcq+L10NQ4qdBKPZXgCWqcGtI&#10;V10SYl9VuKnHGeX6A1SIPVR+PbTFvSyRZD9jPLcfg5CK9GdAKBW8ZUD3Fvx+CPmKLCDU8ljjLAXV&#10;EBCOEVhjBNoUQThNyzzJ42p4HSMsHYe4vkbGOqbdnQpTOYZ4zGAeY0w8E4TiJLedDAgICVGBoVhl&#10;aYfMbWSA+EUmRLV7rsVwURnNzkroWQhT6bzBJKX0KyCUsP0XgDBDAGYJQHVaIAiTVBvFEm0WS+/S&#10;kA75oRl4xqZRyZaVd1Y1gu+XglAsqGT61vs+BpfLOnUFBLKMwCN0tkZrlLzWb1GMShBEohTV93uv&#10;xuuA9s/GT4FQugJ7XQgItwJQDQFf630hQ71uCd4nZd6/AYTKq45NECYIQnnWKar/GJ9/NCUKsExF&#10;WFQ+yAUTdA+c5+NUAOj7B0FoYv5eJAjnyRgdQajbBOEcQShjAU1RpExIvV3mVQ0d26S9NQLemCPI&#10;eSHmyQDzrFf58rxgjVIpEpCKjeYyQk/jpAKkIhR1OEprrLFR+Nhi/B2kGvRihPEaEKYIQqmmQsgx&#10;Q/dJMFP3ULb+3DtAidb7wtZvscQtBdaCylYQ/o39FeUlMOP+/x4I+yibJdT/lQ4ZBFrSoeuWGKGs&#10;lpAhOAVscmzZl1hrLUNHib4YoCJjDNG+dst7Pq6nEcApNvvvg1CsssyTTmSVjyPcj6yr4XZaUaM8&#10;3kiAqo4h4xhPEIQTPJ6WCWJcglDTEW4GzjMRePOMcSq+EQJujCCcEAvM89Ry+wmCbSpEZSgfRghI&#10;scI6AlOmMz6CkAlKPozIyHbSc7Xsz8j1LSy5TfLBJEIwcirDdsqQnvKhRN7jSMhvOyEobZkFgj8H&#10;wrB8PWZmiDNjiDp4HQgTBfkauaZEktYrzcxFh40UbXOd9niJandpyoRUr1ZphrZCOBaZIatV2j4C&#10;UELe4QkIy7S/tc2MvhWEAimZXyUsGsr7tE1AMOTDhPo+7lUYqhCU93ligeXji0wViCjTH8erMPtX&#10;QgWhGi9huEy7/Jr4KRCuMFYVq9wCn6hDCfmIohYMP4bgj0EoEHwVhALBrdF657uEHAs1eSUiY1vH&#10;+Yzl2YdTJYSk2kwsj2AkRwDm4c4U4eF8D9Op0lHwLwShvDc0UjQtUAi0VGASM8zTOgqVOUcU04Tb&#10;pDNEtyavrqjuXAHM2sJUgvIaK8R8TXVHNTjqDtBZRSl8osyXYeZjwo7rTNgJTG4/RBgO28UShzAh&#10;4ylb4tCawhg1E5CMX2398NHNTCwfGSR6qFYEZgOEkKgl+f0q+H6InBLyzlB9j6h8uFCBQjCpIHxd&#10;qDD7ORCqAHwVhAI2tWWKAFuNIYEhQSXnINV2BLRyDOlSX88bodMaYNYYoJ+wYN4uHcIKAH8Aoai9&#10;YYGjP99SeVymglDrla/DBCPXleE8BeZyH6R3nDFuM8V7OSkAJcT6Ca0+xjBhN855E1xXIx9PaIFH&#10;+RBHdRYszthg0Fpgp7RfYEKR94FDBOGUj+dKyE0SbhOMqRBhSCgKvOcEhlSFhigBym1kuEQ9wbcQ&#10;LBDwAsEc9ISmfIE2MgzRgjI10srIIO8y2Lv8FkjKbwdLeDcB6ElWlfCmCECC0E8ASggIg4RiMFVF&#10;hDCMcblkEFEK8SwzCFWivEOKEIZRgjHODJQgBJPMVClmtGR5A3l5QR9JYcUbQ106QB1fwApLaqnz&#10;11KEhJ+88CcQJWReqbHSeue1qXRUEAq0FABI5hcQqnDgVNSSGltBJPCU7ZSPJpvwkC/TAhDZjzpf&#10;DVGiP7mvLfNfF7LOMiEnoW4j5701FCBy+YpA7zUhQ56+DoQSAkGZKiDkeuUGgVbnvZL3pQSfOoC+&#10;+rta4X3ivRUQCgDVKDMEfAU+qzyfmUzl/1xuGTn+znKe8qz5jMOEoKSBcLrEZ1+kkq+jxDSTZ5pI&#10;ZJh2ojl4mZ684i42Ifj3QChhZHrWkzmzygeSFNNyFjqm5zl3HNMWPxZoYS0EodXlg8XuhckaxCxj&#10;TAFhmPkwDK0jTFa1PngOuiKEoQwP2hpEXiPQ5P+jVJcaKsFxcwxaI9WldK5MVSjxtyBkBu3ZDPnY&#10;IbB5HQh7eLI//N8CoQJDhijLLoJngIpsSMDC/7eCT/5XY5DLpXt+1TL/HAgV+PGGDdBWyrSP/7fA&#10;zeMpIZZe1CyVK89ZQlGxDAVy1jRsHqqqZ8O4t+MA2j/fj8dfHYVda4fJVVCgppHz4roCPwHh8I9A&#10;mCO8OI/ryW+ti3DbBKH0ldgrICQop90FpaNWgV8PgdXNGBAFqIBQ1CABS1Uk4zUMdY/j0d6L6Nl7&#10;FboHo/D7i4oVHgyxVCQIzd4EQVgmCMubIMwThDmCMEcLTDsczhJ+LRDqeK/0MvQnE998RFQjE1ms&#10;ABOVninCKUtpqXNopgK0Uc0JBF+CUJSglOSEpIvh+TkQcpm8PE8kqQy5bZj/SyYRxRgiDCXC+WVE&#10;C1QTzGhRZqYop4XiEgyjU/D3jWLF6MLqgg2B7mHE9LYfVOAWEJZ/CoS0vnWCQoWYgFAAuE44rHId&#10;qWuohsBEQprUNWiz68trqDLKywQHo7jCqVSI5nIBoaqu/k8GoexfscAMuS8Vwk5CVLPUc1QBqHww&#10;+RdBmOEzVAo+qkF5vpIGYlR/+UQREb0HnqEFuEf0yBA6aboINwtXD92H++dAyGgBUdwQC3Pmk3ny&#10;ZsadwDSV4QzzybS31ezOYAvCRxXn0OoRGJqFb1AHr5FgtNH+UuWNe6gYHTHaYekNKkFGxMmcGG0z&#10;LTShN22Rd4kRgpJ22k4I2hLQWhOEXxIjXDZqIUgZBKEouVZ0M0N38YQ6GV3+BOGToG0kCHlS/ZyK&#10;Xe5iqO8A+3ghvbR83d4CFWSBIMxzfgFD/hJGgyVm6LxSdWSQYFLHIZEPCSO80BGBBhXThJ9g4vqi&#10;sqSHGQV6PIZYbFWRCgTlo0Y/z2uEUBmTjwi8kTIgeydLlB75TRjItIs3tZPn1S3zeY498ls+3FB2&#10;G3wl6DUW3P98D7RfHYJnz1kMvLcb2nNPebNzCrykjt8Yz0+s7ChDrkEGcJf3iuP8reGycQEj/9cS&#10;4JNUklJQtI6ZUVqt6Fmo6OT6mAi6aF27CSxNJE8Lm8MMt9XyHEdpe6UjyjgfmO1aJzTbT2P6RBtC&#10;fEDjvM7+QBxzgQSshOFUUEBYVaZTgSJBKG2NCULu2yiJjInPGS0zceWZyGSku7xSvWaaFttI6+Lk&#10;sX1Ug74UbXCyAjsTtoVTUYhmWmMLFaA1XoA7VSb0mNgJsiATvp8qQLXGEv5MBSGpPiH2mPCLcqpU&#10;tpb3ghJSBYOqL02AJaUeIfcRYUaKUhHG+X+p2ETS4kaof6w1ZGTPKDIjU6j5oqjI+0ACTuywvCus&#10;87dUWSlLxWNGTQEaQcCML9VTaivryBNi5aVVWl2pbN2q0LzBaVMqRTdXCAqqIpkq68h7RAKCvysE&#10;oBIrhMEqz0ugyGUVgST3+zIITqmSsyQhUFLgJJD7cbT23To/WbdJgDYIaankLFVllqhClY4duHyF&#10;59cCIa9D5nG51C1c3QzlGLLdKn9zn/IVXOoFLtfli3hrW7Hxcs4C87qcY3VZec9aSBFQVGtSV7BB&#10;GEpdR4FiVYGh1B8k3CssPPgspMdwiRKfWb64gmxBwLdMEK7wOVEJ0hZn+H+azzWSriCaY7rIVpVq&#10;NJF0EeVkCVmC0HCrG/prLxDp06HEgtZN5+FkoesiDJ2vgNDEPCpfiaX7ODPTv4npd5H/65kf5gKb&#10;IGRMMd9PMs9KnUIHVWFg3gXNmbuY/v48JiSeDsFJ8OrcBJ0vpox5Mm9p1QyR+sYjzFNaG/ONNY4Z&#10;wm7aHMWkJarMG7FzHRFokm+5fMREVSkg7BX1tBlSmVhgeI+W60kopgx65HXFYfGGoXNwA2buflo0&#10;PcFot/loKQMY8hYJmhpVFy0hM6eJ+3AvRmGZ8mDK7MR0gN6dGbLfXaT1lUrOUUIxBU2YisjjgXnW&#10;C8d4GMb5qFKfSCpV9vGC2rk/UXnDopro//t5Php/BGYe07Poh8EcwLC0T6SNNRm9cBtcsBp5c8y8&#10;qTbCyOiHS++HfSHKmxNDTyQMt9WBsIyVumcfwjduYel+O0LfXoD59FPY5vwsjTKY4rHn7SEYrD4s&#10;cJ9mawAz8sneSZlu9cC66IBT78I8jz/JByGljajCfp6vfHTRmd3wzxjgnLdikuc5yQJgkdLcOe9E&#10;UBeAacFN68zChlDs9ofgdluxMjKOGB+07cpTBCYNmPX40BkN0SInsMiCZIEFxUygislgjRCswuDK&#10;IUDlGGQCMi8GYZlwIkqLn5YR6oJFKsQixpkgxyNUdNI7jdGNtNGIkMeJsNsNl9cGZzJGNSgqsVVF&#10;xpdNIxQJIeHyILZoQ8ToQ8xXRCYuL8hrsOZKcDAi6TKSVJNBKkBpZZIn5JdYINVZcNaZqJtUpPUA&#10;MyOVqjQFS1fXEKQSkV5omvka1gn3pQk9lgcm0BicwMqiBRvpgtKbdYEZvFyqY4kWa5V2eTWVQ1MG&#10;SiKgpHpMg6Bep4VfJoxrBEBxjfOaNayVC1hNJJWhRpfjWZRyeaWD1zWCrsB10qRRReAoQCBcKoTe&#10;CqG8QVCvlbms3CCsBDYrWC03sSJN+mqMZhPLFZ5zqqT0rt3k76WGtInmtgVOZXD1YoMAXVEGkpcB&#10;q6QXm0a1idoa98djyjADa6UmmmWep/SuI6Ck8hUrL03wpD9C6WyC5KVcI/gIYBlPZYnXvCEdvHK7&#10;FTke9wNCapnrNaQFDAlaopxckRYo+QqfsR0+zSTiszasUaVLLet1wq+Rr6PJ46/zmqRpYYPPQ+oP&#10;5qkSi7yePO9TmnY6UltCluutUhVu5Lh/wjFDiEqVpxyfQ1ma9RXoAFgYuvhM/JxXjSaQm6QivP0M&#10;wbsv0KRKC/G5W6S1EkHoohjyBAlGAtLGqRTcAkNJtx5CzsznZQ3myQgW2lzmokgIElCL/iRGA0nl&#10;g6Kd60087cTo3qOIHLmA0P7TGDx1EdoJD0aYF4YCQUwwzersAtIoHRetsHxYofITEM7SGi/SBk/S&#10;DneSL510YoOcinocZr6e4PwBB63xVrvbJ4qQGfp+NI3hWArjnaPo3ncaLw6fwq3DFzE9w0w840Hb&#10;wUsY2nMKL6ionnfPQ8OUvuhKYXF8Ef3n76Dnu9Po3n4EnV8cROehU9D2jPEkCUxm3o5gHCZLCAN3&#10;n+DFvsMY/vQohj8+g46vTqHn/HWYCBE9bZ6AuV2xv1EFhNNUSCMD4+jeew6ar8/giag5ZibvtAtd&#10;O49jdOcRPN91Htq7GvhGnWjfdQrj35zGwLeX0fd8FHO8WUOnLsO2bR8cX38H/c6dcOzYBf9HB6D7&#10;+iSenL4JB0uW6e5JdO47h7H95zBw8Cy0Nx8iRPDPE2BPT1+FZt9ZDO0+g7FHA9wnoU4wy5dmaVUi&#10;D67zQQe6dx7meifRefw2/FNe+HunMbL7JKZ2XcTjo9cwMGElpGq8JkL+wR0Y9hyAl9dgOXgRIycu&#10;Y0FvwFgyiWFCRk+Ft0B7Pku4TdMez/vycPM5eVhK2m62Y+7IbUzsv4ZZnuv4iTPQdvTCEUzBQGBM&#10;x2lVmQAdD55j4dQZ6K5cw/SN2xi9ewNuixWeWIVKUmxuCRmLBcZ7D2G+xPtw/jbsF9vgvjOI+KgV&#10;ZVplHxWHnYojQiUpXxFDhGOGdjk6tojQ3S7EH/ch+qQf8acjCL7QwtfO31MztFAF6csAyfwSljOE&#10;8pwZxc4RrDNtNbqGkWchsByMKRavTDAk+TtBG1QY0SGjmUXW6oUMvl4i4AJj8ygS+IUZO2o8nwYh&#10;spLLoWAyoTCpQ1kzx4xpQJKWu6B3EFRl1NfWWyAkFKVOn7S4U5qqscAtzbuRX3AhZnJjTcYBpkpJ&#10;s5BL6llo6S0osiAq83xyc1YUWcjErE7UMnk0Iknk5h0ozTmRNXtRLVRQyhYRnTWjNG1Dhsde4rWu&#10;JUrKIPE1Pis5J9lW6gfWySmphyhtm5eLFeQsXp6LE7kFJwrhJNVcAyG7B3nuJ21woCidutIJVQw+&#10;ZHi8jCOADYKpGk+haHRgTXqyHua9GZ1BWnrm5rrrVFjSRVlm1oLUjBllowvrkQw2CLh6Wb7iL6FA&#10;EAoMc1SbCcI7wW0Kc14UJ3ncRR+KhL0UdJF5E1KLVt4nD1IEli9fRSCZQd7F89bwGT/pRe0pFf6w&#10;DnEWiLZYXgGhk4WwO1SAnarQwrDTTttsFCgaPSJTi3DOzCHgjMLF+Tq7H04+27jWCgvv46ybAKMq&#10;jPoisHV0wn72AsoXb6F69jrsl2/CMGzBvFsaJ3ihd9hhXPDApXMoHSwvLAYohqguCUJ5RzhLNagx&#10;h6GhxZ43eGHV2bE4Z8GCxYN5adpHUfcjEMoHDml69pgPwxSlrbryCMP/+T4m3voQd97fAfeIAZ5e&#10;Hbr//BV0v9uG4f/4FD3XO5T3T5b+SXRv+w6ad7Zj+i87sPDWV/C+/Q2Mb21HxwffQNM9S1AUMCtV&#10;Q648xOBfPoH1z5/B/fsdsL+5E/Pcru/dD9H5/WE4DU5o+FCeM7G2E4S93hAWCELDi2GMvfEl3G9+&#10;h4F3voH2wWNkerTQ/vFjGN/+HP3v74btTh8K3dOY/PM2eN/6ErNvfQfT/R5kXAGC8Rgcv9kO558/&#10;gf7j7Vh871NlHJPx93bg2b5D8PO4Dhnx6s0vlEHiTR99hZHvvoefmcKjs0D77WFY/8pzfe97TN/q&#10;4DklaOFDVMUsOFiaGWmbp25J12C7YPv4W8zuOIJS1yyS1x9D/+FXcHy0Fz27zmJhzkcLSyVGpTZ+&#10;4AhMH3+jDAHq+Xo/pr87DMPAGPQRFkRhJhBfhbYhixkm7hkmQqmg6lm0Y/jCNXi+OYTkNyfh/vo4&#10;/Ltp9Q8ewOj+/Zh73g0fVdUcS2a3Mwjr+SuIf38EyQNn4GZhYDh1HolJPRLxJgJh2h6eR4AATLGk&#10;zZy5guyJK8iduIXSmQcInmtDZHSRlouqMVlGmFAMpWiRaJPqVIWFfh0KV56hQUVQJnBLMr5FWxcK&#10;j54h8uARYgRTKbmEfKaBJjNIbmwO+Wd9WH7ci6UXA8j3DGOZz0ZsoFjZHAu93MA0mp0yMPkYstoF&#10;bCSLqDlDSLOQWupdQL13ThnuUr42lw12FFlALg/NYHlwDo3hRTRHTaj2zaM0Y6OyYWaXdsQEYZ0q&#10;TN79rcr7Q2aKytACykNzBKsJoJqtzdqRHiCAtSZECY/lZB51pr0MoVyZMCI1a0STEGy6w6gO65Uh&#10;SLOTnBfLKJ1C5Amj1UEjKrxfq1TJa+4kav0LWBs2ITOmRy2ewToVYU2qBsl7Qyq7pWwBRY0BlR4d&#10;r2MeBQJ3NZFDmKDI8d5meI5Fix+rzLB5/l8cXkBqdA6rzBtNuw+lvnFs8F5tdE2i0j+FwuwilqQX&#10;bP6u9kyg3j2BUqcGxZ5xHmcedTqYNWkXXqICJAQL1QZK0gKFajDNQiH5WIPMvSEE2oZQjxZRMHjg&#10;vNeOMAs51zMWXNYwEiyEsokMEoRg4OoDpC/fR/nGUzguP0CYgAnEpd07LXGIqpAgNNMWGxgezp/v&#10;12Ly6EU4mNYWz5yBqaMfSbq9+TEtxk/fgJnpbubyHdiY5/zM+6HJKejPnYVp3wH49zOd7z0G79HT&#10;sF1/jqjeB6/TSwE2jq6TlzBDgaY5dA2LHdNwWJKKLR6nhR6W94MErm5kAcP7L0JPETV55Ax6b1KE&#10;WAjF0fFXQMiM3CFta5nBnd4I7Eeuwfbf3kHwN++h48PtSI4z87RrMP7GZ/C9sQ2Lv/0Ek3faae/C&#10;GN1zBLo/vAvPHz+A9S0C7osDBNxnCPz+Q8LoM3Qduoqkqwhrlw6970n/gR/C97t3EHr3G7gJAcOf&#10;34P5rx9h8L0vMN8xDF0ki+fM9F3SSQJLhdFwHDYm+Lm3diD8u88w+dYnmLl1E9FHj7H4m78g/Obn&#10;GPxwJ9XXKNVJJ+Z+9yaSf/wI+jcIvoediJut0H59CMHfcXue1/zHn2P+i50wb9sDzfad6Dx9EmGn&#10;D86bj2H/w0co/PFDhD74FIOffEQwDSCmW8Tc9m8RJuQN7+yE7lk/pmgNur1B2v248n7TTFXseTQK&#10;y7t7lU5gLdv3od6hRezsNbg++lwZiH764BU4TRE4WOBER+Zg3b4bkc/2IPjpdwh/9jVMO/bA9riL&#10;pWkKs5EKpgnC2WBOqVc4E0oQXHE4+gYxtut7BHfuRpTgzF+4h/TBk8h/twfl3UdhPHwBTpZyNoLQ&#10;K0MFHDuD5q4jWKIqzRw+j+jBc0jyvNKxJuKxGvxdo5x3CtUzl5AmCKtU6yUmxooM0H3mHly3O5Gj&#10;XQmn6wgkWh9P3HlmhhTBJhnu6mPUbjxA7uEj1AcHUXvSjsate2g8aEPsxQghQXtHq7bMdJXt1lA9&#10;9GP1UTdWn/aiIj1bzxmxWqENpBKqE4rVbi2XD2L9+QjKMlavxYcVs4/rarHxYgorHVNAiPaZUrMw&#10;OIONvhlAuq6nOl2dpDWUgdF7DUq3W7UorfLKCvK0kBWqTmk5onSCYAlihYX6GsEn4xjDShgTOtJb&#10;doEgkwGNKFHRdIWUPg9XxowoUG0tU8WvucKtnrJ79ErfieuEoCi2pX49z2UR1XETVqi+VnjPKgTm&#10;8jC31RDQkbSiCKUtdWlpQ+ltep2KcHXchpX2WawPcJ90HqvuGPJaXgv3VeyewxIz8ao9SLBNYbVn&#10;BiUCd5mFYtPhRaVvFOvdY2gSiLV5M1ap0iqj01gi/GRg942uCSwTguv9BGLHGJIj3JZuQZrd5QjB&#10;LO+7fMRqUhFXqLSr94exdncI2Qd9WKKNrdJqp260o3S3F5GHfUqPPNlMCWUKpRhVf+LCbVQu3mXc&#10;R+zSPUQGtIhTSZspeBxhqkCGSToQYX72sXD39Y/Dc+QiisfOIn70CCxXb6JqdyKi0cB89AJiR6TT&#10;5HOI6gh8gdy16zDv3YfAIYqYg6dhP3gGIRbqtl1HYbnWhjQVsmdsEprvCcodh7Dw+WE4mHYCtrjy&#10;AUVDl9fjiGCGUHUPTMHy5WEktx2A6/PdGCRcjWOjCA0M/S0Iu5hB26m+HEwAtgO0kv/tfXj/51/R&#10;++E25CcXELjbifE/fAjP259w+i4mH7yAz2DFyPufw/3rd+D/7Ydwf3MEq0w05m/2w8l5xjc/xdOv&#10;mWEXwvBd6cXkGx9x+w8IqXeQpoLIdI9i/F3C88/bof3zDozdbldaUTyjLO+jXZF3b31MWKYJHSY/&#10;+BKe338A3VsfwHCJ53f9OmyEVvj3n6Pr0z0ILJjgevwE879/E9Hfv4+ZNz6Fo70HXrMefTu+g+c/&#10;P+X2hOg3e1EanER1aB6xkVmYFhZZuoRhvPoI5rc+RvrN9xF8/yOMfcBj3biH7NA0DNu+Qky68f/o&#10;W2iZmTW0+X0eP/ppkaVJn5EwjHTNwP7hAcSoAI2ffI+KjF984CTMMnTou1/BdO4hvASmnSV64HEP&#10;/O98iegnu+DdthPRj6mOP90J162nCPn5IAPSaqSImWCJ90Oa1xFGvhBcBIzxy29op3fDsv8U1nVO&#10;lB52IfTNPpSoDk0HLsJIOxeN08IyA3r3nkDj++PIEJqZQyeQ33cavhsdCEaqiMUrVAF9SHJe+tQV&#10;hK/fByzcX0cP4qcuIH36Knw3nyBPiAWzS/Ckm/DkarBl88ikqIIIqvKFB6jfakO07THWvS5m2FHU&#10;uJ+l248RfUDlR9W5TOu1QvWco7KQfu7WH3dj40kPll/wf+0sbXMOG/UGAeRB7cUQQAji+RAatNBL&#10;syaCy4MqFSKoCleoGNeZPtbCBSo/grCDqqhnGsx12GDmlUGeVnr1KA/qUWUBUqM9zlF9Ke2GCSKl&#10;JxuCb21QB9BuN8amsaYzYln2K71b06KtiZ+vLytqtU4QbshIchQC6+EElh1UaFScGwRXifd3hVBY&#10;5XGWqf5k0KkiVXAzlsIynVWB29QJVllviYXbOpWgtKHOr/BclpexTlW2Rvvc7JzBqoy3Qnu3biP0&#10;Buex3kOlSBiu8lqX3CFUCTN0aqliZ1GL5bDs9SHf3YOV7kEqxUksB6NY9odRGGDhQYW40c71qXKX&#10;TbTn3UOodgwiOTyDItOq9ACU4zPJVJrIMZqFGmq0lZVb3Vim20nce44qoS8D2ZeuPkXzVicidwlE&#10;E+12mjY9EkfscQdyMoYJYVi7dBepszeYBtqRC4Zhp3K2EX5WKkMD3ckiC4twOIUEnWP04EXUD59F&#10;/thx2E5eQHZsnMp/As4DTIOHqRap+FK6eQSke72TZxESt0b4uVngu68+QeBb5i/m37k9RxFgQRSf&#10;MmJ+z/dIf7kb1i++h/1BB/yOsFLxetSZwKAzAp3TD9+QBo5vDyLz8S4lz+m+/B62h89Q1Uy8+o4w&#10;q0QnM6GVKk+3jzLy15/B9qfPoP34KzRZSgWvPccEFaLtjfcx9Ma7WOjohWdqHiOEW/DXhNNvqACP&#10;X+cN88O48zh8//khDH/8BA++O4gw5xnOP4aBSjLwxsfQvr8dtrEpzA/PouNPX8L6H9sxSOs6cqdH&#10;sYXPmPlHfDJkZgoj/gpszNwTVHHuP30EyxsfUiKfxeLpi1ShnyP4/9mOsZ0sSVhamx8+he63byP2&#10;x08x//YO2Nq74TbNYeBzWlCC0PrG59AePY8UVUFChvv0ZaBliRG0ZKDn+S38dRuif/4IoXc+hZ7K&#10;bvKL4yjeG4CNcAu9sw06Wv2JtmGlysqYJ4BhH0sdbxxzvgRiTPCGj/ch/t63sHx0EPnrPbDvPAHb&#10;B1/DTcvsu90Dhz8NPVWukaor/BcqxU++hfOr3Qh/+hWcn+2C5dxtRFxB6FggTVMNTgdrShUaHe1b&#10;jPNlGE7vtq8RpsI1HLiKui4I37MRWoPTMB+8gNET12HRu5CLLiPcMQPfd8eRPnCcJfFxlrhHkdt3&#10;EtZLbTDTcocSJWSYwPN7LyF+8i5sLGVXWSAkOgYQppLNnKMFv037Q+h7ck3YaXFd+Ro8hQIqSSoe&#10;Kr6VM4+wdO0pIswEa7SSZaqO0u0OLN16gdiDASxT2TZkkCWTDVkZSP5RF0B7jOe9WKeyLvWOoRGL&#10;ATJIu9ONGh0B2hmcLneNocaCannOTPuoQaOX4B2ZxKqoq0CONplqsJPWeICKkGp5KVNAako6QF1E&#10;YcyAKtcTEJZX1yE9yVQIolWCcN0RomUl4Jj+KmMaKrtJNAensET7tGQJKO8l12ipl1nQNbjvdSrH&#10;8hjVoz+Eus2N5b5Z2mCqlvE51OMJrEZpmWltQVVY1VAFUhVJVLTSkzZhSGu8EkhBxiYpEoS5NarC&#10;ZhNr1TpWbX5a2Rmq6TlUCdF1g5vnQvvfbeC1mrCWLqHO4xaHBISjqFDZ1AmZNa+f96qTqm+A8NOi&#10;GSS4PHx23eOotvN6unl9rhgyoTBCz1+gzLzq6x5G0sprqq4hR8WbrhGGBKICwlkLinR41bvPEHj4&#10;GGmPFyt6O8rXnqF+/QUCdyhajDZkchkUQ0GEZbjPS3ewfPE2ShduoHD2OkJX7iDLZ+hJpAnBzCYI&#10;s1iMpRFhIZIanEbiyHWUD7GQPXEWrhMX4X30HFnefxfTb2z/WSrDU4jNzLEQn4P50EkW0sfg2XkE&#10;Wel9e9SK0J4TyHy1C/pvDsDSNYv0rBOLu3ch8fWXMH69E6bHzxWXKoPGjziTStvkRZsLnkktFvfu&#10;R3Qb89pHe2DddhCmI5dQGBrBr6SKitTVkzp8Ug1E1Fe7PwGLO4KJPceh/88PYPkDLfCHBNXhM0ov&#10;yvo/fgzznz9D918+wMLAMByjMxj+zV8R+O17mP79e5g9fwdFQwALXxxG5D+phP6wHe1UHHFnCFNn&#10;bkNHu+ykShx+/ytYNCbM6XzQXHoCy9knmD7/AkZe7FQwiye0gmKNpWcXrbcImymMMR7fRUXo+d1H&#10;8O8+BdPB47Tfn8D6Pz9C/+XbcEVjcN54Auv/8x7CBKH2r5/D+WIASZ0JGlpPH627n/Nnv9qD4Zu3&#10;MHL5AUYvP4NWZ4aTys5EQBj/9DnCVKfh93Yg8PaXsL2/C7mjF+F/X4YDpS1/fydmaS1nCCYZnV96&#10;sOn2xqBliRxlYjJ8dhCh97+E/aPdKJy8A/d2llKf7IT+s0OwsORf9MfgcNhh2H8Mqb9Q4X6xS4FU&#10;kHLduX0PFgjpsNUJPRWF3IfpQKtC9QzBlSB8vdcfwr/tW4S+3AvDocvIGaIwL7qhG5+Ci3bbNGaC&#10;haV+3p9DiOD1fXsc3v0nEbxxC5kTLABY8hrO3oXDGkKWCTV27wkyB88iffIm/NefY8MZQ/TFIMF4&#10;DSXaY/+th8gRylKdxplowJNvwp8rIm2xI3zrOTPCU6xefYE4lbx0/pkfoNK+/RRrXBZ92E91VCZ8&#10;migwcWduPaEiJAi7R7DROYS1533IvqDlCtCKLi2j4fKgzmNvPO7FsoyWx0y92juFNRmTuE9LBThG&#10;Fa9RBitfCueUNsvLhGODsFwLRLCczlN5JbHhTmDNl2oNzE5rLL3TSCcL0pWW9E694gxgiSp/lUqq&#10;OULADtLC0yEssbCXDw1Sj0/eWa56qQiHCFk6h4qGgNcZaJHlXSAVIRVcVUNwxmNYSSTQ5P42aLfL&#10;VJnSVf4qVVFF3udx3SZBuMx7uLq8rvSco9RVrNWxvNRAk+k8RyjX+6e5HpUgVdiK2OwuqlqNDRvZ&#10;FaywkG308rpZMMjrAmVsYxbelc4BFhq9yPcO8h7y+sNRZejOlXaux3WXXH4UWGD5JiaQ0UyxoNYh&#10;Q0iUayvIlGmNiw2kxR7XaigtUv3xGa7ceUan9gS5cR2ao1SfN5+jeeM5AvfbETFZUSgXUXL5ELj9&#10;CLmr91C+8RAZArFyifb48l3EqORCVIAWqlZzXJp6SpdcGQT5zKKjOvgplLIHzyNDexyi4vNdvoYK&#10;bXboyGUECEL9sROITowjR4Flo4OJ7z8O+/dHEesdR3qK+XTPYaS/2wvj7sMwdGiQYaFv3HsEYcLR&#10;SqUoKk96uh5xBqG1J5SK1fNUhJ6ZBej2HEPwk92IfbQT/i/2Qr/jANI3n+JXCgQ9raZvUl+unxm6&#10;mxncRmmppXR0UP35f/spFt/9EuNvfQTTmx/D+3vazbd2YOCv22EdGIeTD2aCNjT4h/cw8+cPob/6&#10;ABWDH9Pbvkfo15/ATpXXt+888rQucydvUDV+BDf3oXn3O1iGrVRHJWbcMDy0XxZm9nmCpY82qp3y&#10;WzpwkM4Qxl1ZOOwZjO85D/uvCbnffQzrp/thpN1N/OkTLPzhAwx2dcCUjsF16RE8/4OgpOoceO9T&#10;loJaWhTC9eOv4Xrrr0i/8QHib36CWS7Tv/kFpv+6C3OU5qaAD/Onb8Ly+88QfHsbfO99gcCfdsD9&#10;DqG4g2rynY8ReGs7Jt7bifm+ccywxBvzpjHJ8+snsPsDLCUNTli/PcNtPoWXSi/Jksz/0Q5YPv5S&#10;GTbUNuXFAtWjV6eD5at9yL+3G+6v9yN59RYfzG64tu/GDG2Af8Go9NU2Tfs3E5Cmd3lMUrnGGM7r&#10;bfBt43UToPYDLFkJQkuQzyxJa85tQuEyrJzm7QG4T99AZPcZ+FkCF8TKHL+C+IGzMPA6fSxJm1Td&#10;wQePETlyDEmWzv5rT8DSBBHaqPjxqygzgjceoUjVK30O+tLL8GQbCGSLSPAcXdcfoUmXsHzlKWK0&#10;0M5nPagMTaJxow0rV9sQeTyEZpKqp9REdliL0t2nqDxsx8YIM33XMFYJwSLVZ4nWT2of1wnCpgw3&#10;2dZHEPZhXYb+bGf0ElgEYa1/jMDRYIOFSZOWS15ZLDH9LRMkq2batkW70qtzacKEDK1eMZVHdYMq&#10;TKqc1AVAUk9vDU1a3oZsM0xbPMD99Q1jfXCCym2B9pdWlKqtVl8ibEJoDOkIwgU6IgPq47S4VP3r&#10;MjJeFxXiMO1sREBINUpgrlMp5uWjBEG4Hk+3Rpnr19EeE5hUbCsrawSzVIZeRZPwaaw0sJwqUL1y&#10;PRmMfZSA1VIFdnDaSbU57aOPBjaYR9cINnRpUOR9WPVFseRPItszivWOHuT7+lFWQBhHjcAAlXqJ&#10;ilrGfFkv19HIFrCRKgKxAlak2hOVaLpURTZbVjpmTTWqKNvdKN9qB24+Q/MeFeTdDtSoAjduvwBu&#10;tCN15zliBhNqxRLyCxb4L99HgiDM3H2CMu1oimkqRHscJLCT4SzMfD6GuLRxz8MeyiIYTiM6uQj7&#10;0cvIHLmA1OETiBw9jvDJ87TfD5GiUgwxnS4cJ/zGRlCb1MFNRRjZexiWfUcQGRhDbHoBlj3ML7sO&#10;wkg4zjG9yZd14yECdfteOqtDcNx+QkXoJwgDmLTFlQ8mM0xfXqYLPTkUpECJ0+H66RCt2/chcvDa&#10;FhAyRtzSwiOmVIB2GQOYoI92/8/3EPn9dhj+8Cnt5ntwEEKx/0kg/PZLjP1hB0J9M/Dzps8TTOE/&#10;fIiJv3yEmbuPkTC5oP3kO/h//TFsv/8cw4cvo2gLY+HwVXhpgSO/2YGJD/dhUWPHBDO60R+BkxJ+&#10;lolqkPGc/3dJvSAZ2MUqA0Cn4PEUMH/8Fmz/8Q7iv6c9/gsBQ0gl/vAx9FRwxmkdzLE4LJcewPEf&#10;tM6bIIwxwadHjZj5iCD88zuIvv0h0r/5BK7fboPjv3+Oqbd2YXx6ErZIGLoTV2n7P4P37Y/g/HgH&#10;/J/sh5X7tr/7CcLvEJB/oiL86zcw9dHShzKYcBFWDmnpkkQfz99jdcNy6Aqcb9P+00KHP/wO8U++&#10;huXDHdB9fx4efQw2bxZ2JhYzH0LqvT1w8eFVHr2g1f0eARl39Zv9sDGzi7UY92cUEGqo7rTuJMIM&#10;BwsaAWFu2154D1xD3pSCj6rZ740gSMsX8CQRCqaQnbfCvPc0E80ZBKn46l2DyBCEyX2nYDlxBfZh&#10;nVJlxHuvjaXxCYRPXCDYHmCdkAhQjYWpBnMEoe8mS36qmVBuCd6U9EnYQEg+ljCT+e5SLdA2LV19&#10;itQDqsJRwmSQSuIG51Fdhp5SlSSXsRyvIk5lXr3/ApW2DmzQUjZ7RrD6rJf2ug8Zkx3rzRrqtGPN&#10;5zIA+SDW2gexSkW4/EKD1U4NVnq0qBNaZSq4VaVKSR4lscQ9kwQVobToQGZiEbUhPaG5gALdhlRH&#10;KUk9PwJIOmJ4HQjXaSvB5wGCrDY8g4rNp/Q4XVvmefsIQnmXOECQ0TY3ZKhPQg2jeqBnllDWET4C&#10;whRhvEBgz6FIqAkINwjCGm2yfJSpD89jicpP6gmWCVlpFbLUaKKx3MRGvk5lacBKJ62v2HDmqfV2&#10;nhdtX3MxzJMG1vhMl7tERQ8j3TeKWjCCeiiJNAuG1Y5uwrFfeae3RhHTkPelz+XjiJZwC2CFB1wp&#10;ST1ERrqOtUId+VKF1riMfK6EBEGYqNB+Uz1Wbndg/cZTNPlcl24/x+qNxwALNFyhQmQBnJ6nUpVB&#10;oUZmELlICF6+gwKtbYVAip28jCjTjHycTHoTsDJtGeULciwPG0Hoj6RpeY1wMo9l6LDih48jQVUY&#10;OXIeiaNXkDtwGYnDF6gIOX9oGMvj8wgcpE3efQjWPQfho/pN6YwwfX8Aye8OwbSLIHzCQsDshfU4&#10;LbYMo/sVAXn5HtxOL/NLEJO0xuP2KHQEYXDBAQOFQ+izvRQR38GzjQ5x+0F4d5x6BYSuJK1eVGk1&#10;4ZlzY4YWMPgfHyjv1ebf+xbBvafgeedzwu1DeP74FQbe+hYJPsDg4wHMc1749x9j9O0PMN32DAG9&#10;haDjNtzW/LttGDt+A2Wpx7P3Esx/3AHbmzswsm0/3LNejGutGLj4APqL99F/6yn6F6wYDkkXWilo&#10;HAnly88kp05vAQsXH8FIG5764/vw/nkb/H/ZDt9/vodFWkqnlRKZpe7Chdsw//p9uN74EAMfblcG&#10;v0kyc0zT6noIQetfvoBt5ylMXXuM+QvtMF7pw6TFDSsV3fThs7C/8REcf34f1h07ETtyDYa/7oCT&#10;ajD23naEBIR/YUkyOIN52laNPYUpW5qFRwpd8pKYiclw+hbsVJzhv36N+Htfc7vPYPjoC8ycugWP&#10;Iw+/Jw/nvV6YP6RE/+B7uL45ytL3CYJf7UZSRuRiAWJ41AEnE854oAVCrQSfT8iVaIHws52IfLUX&#10;8yeuI2aNQ89MOX36HvQn72OcYIqYnUgNauHcdRyF3UxsVIHFp12IHb6I9N6TcB+5COuLIUVVOO88&#10;ROjoKQSPnqHavIN1wsjX1UPbwgTLROu+8wgpZrJAfhneDFWhtDnNlrBKdZHqGENFXqZTEeafdQN+&#10;vwIOgWDl+lP4no4SgitY4jXH7nWgQaVRf9JNRUV7R3u89qQX9Wf9SMzQEtbLqPv8qAsIHw1hhcpw&#10;eUSHKo+xxky9Tig2Ca3SKKFIMK8EcijTNoOxLl92F2woT1JNdXFf7XOo0LqW6TJqK61WIwLCcnOz&#10;5QkziVjeFdrhVVpJ9E8ShIQaIZadN6FRrqBJSC0FwmgSYkyUVJ4E06QZGzoHwTvL487wWhmhEFYT&#10;aYKQkOiZU6xxIxTFRowgJDRXBYQycDzPRVqRCAiV/g0bK6hTBW9UVqh+rFhuJ4x7xhXlt9HB+8Pr&#10;ajITg+e94omhRuW82k4Y9I+iEoqgEU1TEWux/LwDpZ5+3jsZBybDAo/n9mSKIJxEwUJrTwBmPLTR&#10;Zh+qdGo1cQvFsgLCYqGiKEIBYYN2snzzhQJCeU9YetKJWtsLNKj6Vq88ROTGA4Tmue9kDhk+o/S5&#10;O8heuIniYxZuVO+hw+eQOXUd9muPkORx3QLCaBZGWmQLVbYvnEKUILSzEE4fvcC0dRaVK/cRPnIJ&#10;SSrB4l7aZVpjI91JvG8QKxMLCggTu4/ARhg6eD55Kn7L/qNI7TwE264TWKBzKFmDcJy9Ce9X+2En&#10;CA3M/167gDCEcSetMe/hnCuE0KILJtpv/2d7EP6CbPpmN4JfHCEQj20FYZYQlCEzY0pvyu4ZFzP8&#10;V/D893fg+H8It71nASoM//5jMP7ur9C/tQ1dVDtSidRMyTxNYPp/8zE0b34Ew7MOxJiYZgmC2K8/&#10;wwK3H2GGzZupMqlOZgiwGSrHUWbk4mIAU5c7MEz7bPkf29D9l++gZYKc9KWpAqVpXgI9LP21BIDB&#10;m8PcvU7M/P4viL3xZ/gIXT+tuvWPHyjv1aQL8EWqoqnTV2H6/Yew/ekDDH+2A2mWyvE+HaYJzeBf&#10;PsMEITxJ+a+lXZA++yL2EibchInNicl9J7i/d6k2eY3f7EKOwJp570vY3vkIAVGFhOj4u9/CzAw6&#10;G5F2x1mMW9NKU8AOZhoLM5jl6mNYeI2Bd79GgvCNvPcRpj/ehmmWsFZfAT5zFPbTd+H4YCfC23bD&#10;xgdo4EMJELyZj7+D65M90F28A1cwofRQIxW1J8NFTPAYUQLXRksiIPR9vQuTF68h6ojAcX+AJeJp&#10;xD4/h0kqz9ScAennPYjuOYnKrtMIsxCzUvFFCcLC/lO0IGdgvv0UK24q8bu0sEdOI3HiPPw37gA+&#10;N/ztHfz/GnInb8BKUMao0D1ZqkGC0JuuIZQuUQVVkO6eQOFyG6rMKFk+d0QJjoEp1KjKC9cfwkUV&#10;uJJooGGOIHunHSv32lF/3IXS405UOV1v68Ha437aZtrfPDOxx4PS0yFsPBohIEewbHCi0E/r+2IU&#10;6CAkerWojmixRnW1xIIoT8u80Sv2lirKGQScVGLtBBej1juPqjeOJlWYtETZCsJlTwi1wSmlhcsK&#10;bfrGyBwwPIdVzQJVJbeNxiDt35pUXo1NENYHZ9GwBbDGNFbvIayoUhvch4BwnXBYGjISZAvKe8Ga&#10;n0oulqGCJAhZSFX6ZyGDQklb4CJDGSqgvkJAL2GFKrVJQC0R9hvdo1ihcl+j+mtSrTap8KQ98hLT&#10;dr2X96V3BNl+2kY+j2U6hlwfFeGTdhQ6qKxdQawSOCVa7PWnWhRfjKFg9KCRqsJL2x9+0gf/I6pv&#10;KqNKqY5MoaZUmlasca2igLB04zk2rj9B9tYjZGZ1WLPakL33mJb5MTy32+Ce532KZ5F+1IMiQVgk&#10;CNPXbzOftKF4+jpKx6/Bff4uLbAFUT4fIwtzfTwDE8/LS3BH50xwcL30sYtMiydQpKUOnr+DyKFz&#10;KNG9ZL8/AcvBIwj19qAxt8gCm2l67xHY9x6F7eELFJgezIeoGL89BPfuM9Dd7ULBHITz4l246aTs&#10;Xx+E6fxtBO2+VisTMk268Jp3BBAmCA0EoevT3fBu/wqhA4d4Dpdg/ezwj98RyvjB3SxVhoM52Ccd&#10;GH1zO7y0wo7ffYqhozexYvHDtO8QZn/3JvRvf4z+T7+FX7cA7e370P4nVeJ/fIzxP34MPyVsZsaA&#10;2d9sQ/L//RHV2ScYZKbK2EMY/oYg/f37VF3vYOLjL7Ckd/PEH9PufozUr7dj8JO9GJszYkiUkCMH&#10;6RG6iypviIloSnpW6R3H2Jt/JQDfgOfPb8NNCzv71w8xd4dqiCrBwPU0Jy/A9KePYec5DvOCM+OL&#10;iHXNQEeI+f78Aab+TFt96T48VJ0uQxTJ+Qhmw1EYXW7M7j8B15sE4XvvYHb3HpQGFzBDtbn47gdw&#10;f/Ap/O9/iTEZM1k7h9FYa+yUcWdeaRfdGYjC5AzA/7APJhlfmdY4+sHntMcfYOxzqmpmOp2fanvB&#10;SVl/Cr4Pv0boq53Qb/schi++RJDnWvyQKvSz/Zg6fhk22reJMAsEKRTChLUvA78tAgtLPD9BWPzk&#10;GziOn0fR5kfsViet8hFkvz4O3YFTKM4uInDlNiJfHkD1q2OIEYi63Yfh+/4Umiy54wdPUjnfRMPq&#10;g4fWJk7rnGJEb93Fhs+JwNOnyB65itLJm7A+aEM8moQ702gpQoJQeiBZJghTXVQdl56gcu0hwUvQ&#10;BV2o942gevkm8rcJ864+rCRLqEjrhrtUG1SFVVrowsPnaDztxkZbL/CwB+X2IaxFI6i6XVSWVINP&#10;xlDu1GLFH0RxRo/iQ673ZJhKaZSgHcO6jGYXzSND6K5SlS3R5kpVlw1asLWeRa43jzLVmYBwiTZX&#10;aQtMEJYIQqm/JyCsUg2uEYLLBN+G8qV2FmuaRaXicdXhoWxroE6VX2PBvD4wj/zoLMr8vxGPodg9&#10;SNU5jMYQVRvV2XoyrwzZCalbSBBW/SFsRFNoUBGKXa7Q7soQnj+AEFiurfF8lpWPJ9JMcal3gtCk&#10;Shc11DeE+tgklqimZKAq+SJc6+kjIAeQftGLJQJZRsfLUE1v8PkVnnei4PBiKU2V2KfB2othlDuG&#10;UdTbqcgLyrwaC53cAwJT50SD6j4nXfTnVwjCKpIEYdMTVEC4zoI8c+cxkgYT1n1BpO63o3jtOYI3&#10;2hHVURHz3sf4LKsEXv3CDSrDy8hduoWlc7dQotPw0BEF+meQIMTNkRQWYqkWCPk7TrfnPnsLKYLQ&#10;v/8IEs8HEKG9dR86hcJegpFCxH7gIFy9HShYzbCeltc6VIQHjysj50n1HTOdS3znEbi/O4PZG1zP&#10;RBBSHHhkgPedR2E8dQNBiwdTLLA0ZNqEK640B47KgE/Hr8Il7nH7DviPHEH+7lPoqQp/JRCU3lNa&#10;/QSm0O6PQkPpbNcaMfzmNrh/+yHMf6CyOn0bK6YAbKSu5T/+RLX1PsaoZoImWuCHbdD8umWh56jE&#10;vCcvI3bhDqz/7X2k/jsB8McvMHH/BaIkdN/3Z+D+zScI/eYDWD74EmlaYcO3x+CmtXb/9hM8/3If&#10;NBYn+giMCRchw3PqI+B6/FRHvJm28Tlo3nkfwTf/hNBbf4L7LSrLd7ZD3zuKcSZ6M9cbO3YaFlpn&#10;/1ufQPP5TmQnDQh3aTD7NhUd1Z7jjzzWp9/DeegynLsvQ7vnFJ51PYWfiX+ettHzJm31X97F/Hd7&#10;sWLwwXb8Aube+guC736KyF8/x9RHu2DTzGGCsO7zlTDqKSpf3gdpP5y2EGId0zBSLQfe+xZJrh+i&#10;Ihz/+hu4CHgrVZ5vYg6Gz/cgSEi6qVjt+w7Cd+Y8S7TdSBOEmU/2Qc9z8jARz9NOjHvimAnllW7+&#10;A/ztuPMMjk93ofnxbqS+PYoELX70AC3v50wI3+zDAve1PGuA8wjB9uVB5L4+higTXuj2I8SYSApU&#10;99kD52CmRanP2xCiVY3TqmQJwsTxc6g8akPskpTu1xE5dhWeF1RwVDz+dIUgXGI0EErVCLgGUt0E&#10;4eVHtMb3qfgeItXTizKPs3L1NrK3Cez+fqzTIpaltcjNdqyxBC8x8y7T9iyLIrvfgw3OK9Mirzjd&#10;BLMTFSqZ1fZJlKQlibx789CyPR4EHtAyUyU2emmVRRHKAEIE0eowLe4wldkkre0sMy8V2FrnNMp0&#10;AaLCVqRJHUOatUlfhUoPNY4QGrTToGKra+exxv9XJ0yEEK34EEHGDI9UHk0vQTgwx33OozTAZYRF&#10;NRJFlUBCB8+F19AMCAgLqI9YaI1pobl+fdKoNH1b5W/0LaDWz3ksyNabrf4WpSeYRm0dBdrjHEm3&#10;zLS91DepVI5eH6AqHBpBYYTXT4iJYlyOp6n+hrDcw0JG6laOc/9UXU3ej5W2LiRf9CHv9GO1WECc&#10;1nmZIFx6NoD66BSWFkyoETZ40IPKw0HUdS6s5tdQzG0o402nizXkKlXe5zCKN14oA/pnqQDjCxas&#10;M8/m7negfukpUpdfIDvBebSZERZ8tQv3UT5/C7Hz1xBh5E5eQuHwWXiPXYHn2SCizIuGaAY6KkI9&#10;VaSNhWnE5CC0bit1VL1HjyLKAiUzPAE7C+bC9ydRZv5z7jsMa2c7knYz5s8xXxCYfgoU/83HaPL5&#10;+o6dQfbb43DSXY5RvaZow+3XH8Px/WG49h7H/InL8Bkc0CqtvmiNnXHMEoR+ixdGOtPA51SOX36N&#10;+eMUCXQX898dx6+2do+ldLdFK7bAC3DQcgzTQlp+9wkWCY/JizeZyJy0bfsR/vU7sP/uXYwxg3mp&#10;Eh1j0xilanT8hupPKjr/4R04f/0XhH/zPmy/24YOKqi5qTnYfFEMsVQZpw32vPUtVdsX0P/uIzj/&#10;RBv5x+2YemMbJs/dhZMEH3FJD9MENBNyP89HerqZ5EMJUunMfvYNPL9/G4k//AneNz7DyAcHYJ30&#10;UTEW4XCHoNl3BK7fvwPP7z7EyGffIztngbujB9NvEcy//RTBP+yE5Z2vYHn7Mzi5/fC72zB89Soq&#10;lNgzVGqWP34C9x8+gYmQWbbHEHrcgZk330GENjz8x88w+xFt7KgBFtpirbNCCBYIRCpY2nePMYbA&#10;gBkzn+6H/4PdiL/9JRx/3kGleVZ5RxFipvb0D2Hq06/h+WAHjJ98jRyt0BITiOHMZRg/3Ynotr0w&#10;f3kIkTE97MGM0s56jopBx/sgIPVQcSzsOgvPN0cRIugSXxxG7MujsH91GDNfH0C8e4gqygDDwXPw&#10;UwGadzEhPaEa8wdQoMX07L6IyL7rsBy+ghwzcn1qkSXvRQRpQ8pMyE1uV6MljhCa9isPUF6wY0na&#10;GacL8OSrcOeWEEgto55oMtNNIXP1Ppau3EWVmSN78wkaVx+gdIkQpFMoGRaBUAyFJ8ycN/tQvE1V&#10;MsZ56QaWLWGUHg0Thv1UOf1oGKxYM1JRdkwoFYylSZ20p91gZiq20w4/n8QK5xWHCIhwHBuFCsoz&#10;RtT7CRD5kto9gCXGShdB0TeOHOc3aP2l15ciVaFUWZGhOFFYRsMSoV2lEhyyKB8q1jwJYMGHZq8O&#10;zRGqQroIqZ4irTqKtNhrHXo0qTKXDAE0fHHU22lfCSSplF/zhZQOEypUJrU+QlMqRxPkG3Qh6J7F&#10;yosJNDRmNBINbJSpBMsbqBGEZQKxSDjXmk2sUmXVeqeoZHmdtMWVgUHEx+axmqi3Bnanfc3OW3jO&#10;VL99tNod42i2DWP16QhKfKYRKuJGLI/1chNZwiJLC7zeRjXe9gLNdsKNqrt+pw8pFjJNR5QgXEU5&#10;RxDnpOeZBiqE4TKvq/Cgj8/vKXK3niGjswJU2fkHj9G4dBf5y09QHDGgMWtEXGqGXCWErrYh3z/G&#10;gsOA1K37yB07i+RJFp5UjPFAQukGbiFWgj5ZpDpMImxxwEqnEj5DEJ4+CX9vH9OBA54zV5Bm4V89&#10;SHGy/zTsz3pQ8gZhYBpyEm75PaeV94ix81eRoLMp7zgJ265zGKGziLqDsN7pgHHPITj2HcM8hVjA&#10;YMckC7FBj4xzIiAMK3ULHWcfIPHpETgocvrOHEJWvwgPr+1XL3uJliAMte4czAzjiyk8++0X0PwP&#10;2kuqt+FLD1FdiGCCO5n4H+8SfB+g4+vTSm8zJh7Meu0Fht/+AkNUU5o3/oyp3/8FY1ReAx98C92T&#10;AaXu3LQ7BttCALr9lzH8xnZoCMnJ327D+B8+w+gbn2KGli1ocCoDm0t/g9JXodTRkwGRxl0FzDkp&#10;rZkQZbSqSe574U88D0Jr6JszLAESmA8QhLQMg98dxRjt9+jbn+Pp10cRNvphYEnbz/+NhO/Iu19i&#10;9JOvMPX+Duip2voY08zAKQuPu+8yht7eQfu9HaO7zyLnSCMyuYieHTsx9t4X0L7/DZ7tOAj9rAOz&#10;BKDWJWowT4sshUmM9yMFu86DDp7D4Ge7MP3pbvR/sgcjTDRunp/ZTcg/6kAHFeHUjn0Y/u4wglPz&#10;SNNWjz94iu5vD1I9HkbvrhOYG9IrnazqCD8dQai8N6Xd8FAle2n7dCeuEbCnYTx4Cbq95zC6/xx8&#10;tGsVXwKmCT16aa/nTl/D2ImLsGsmkQpFESREjRce014/wdCZ2zD1a7EUySI1uQDD1TuwsFR3nboC&#10;OxW97W47UjM2LCerSDMh+7MluAkfgaE/XUUxtYQQgeF78BzJtmcIE7au511w8zpcjOKiGaulEqqx&#10;DMK908g8HkOMmTZJsEqPLMvMuEkBabuGVmoCGbMTNaqa1BAhyAiN014l41jOVxRVL937Z4enER6f&#10;RDpCGFWXsRLNoTBlQprbp+SLMlVhZZK2eHoRUY0OBVdQ6cKqSAhKiw7pmHWdirDuSyE5qkeZGVs6&#10;eVjmfsBnWKITyk2alGoeGYcP1WgaSf4vAEhLu18X4Z3IID02gfzgOMKaKcR9firNJaxl66jNO5Gn&#10;+k33TSDLaysO83xGdFihkpe+FgWASn+LhKAMVlUgCIv0y6vZIvI8j3LPOPI9owj19dOGUmGWqWZL&#10;Mv5zDWupHErTBA7dTV7ezT4dIvB6eJwJVJy8TgKzwnu1HEkrrwwyT/uQePwCiY52ZDoGkGABkZd7&#10;n29QDTaQK6whk5dxpxvIyuiCUmmezzxJiEUedRKoBKEMDv/oBfKXHiB+iZZ5mGl1YhaeWw8RpY02&#10;cn52zgFkmkh3DNHGnkbk+A0snr8H34JT6bHaGWQBGiog4E8iY3TCce4OvHQftsMnYO7swUo4xjTz&#10;mGA7hgidzcLeU9A/7kWJIiCpnYP5ACG4+yQSVIteipzE7mNIfHkShj2XYB/TIc5n4nw4AD3Fg43i&#10;QE+nF+M5mZjXpihk5ljoLdqi8FiC8FDVej+mUKKFHjh+AtFFI5KdI7TG8o5wMwSGowTOJEOnpbQ8&#10;/Qymk23QX3iEqVEjbV8Wk/eGoDt7F7OX7mPk6QT63DLYUwo+exKhnmlYKJUdR6mqDp2A7fZzeLSL&#10;MPCEel1RDLiTmKPK8xjdMD4dwPype8x497Bw8QEsVDFBm1tpcSEfR7qY6ceouCYJP630LO0sK52h&#10;GnlRRpaa9nudcLV1cj99mGNJumBPYJSqcc4VgalzDJaHXVhsH8H46CLm/DlMLXpgZQmapzXI0Zrl&#10;Xwyi+HwIKSYmc4cGCzN2LBJ68+NWWDvGYKa0X6RyMRByFgf3OTJDlTwBV/80ZkbnlfcO0i2Zhuck&#10;o9hJH439lOFaAmvBy5iYh21kGj5mBAsz0NycH6PeMqblg8+MAzZapijPzT1hgJGyfZZqd8bkhIEZ&#10;0KHRwzZt4wOMKf0bTvF+zEt9RSaofvloEqIq85QRlpfE43r4J8ywDS8oX/oj3hSszOR6ZmqbyYcg&#10;77VYAqs/QphG4ON5Zl1ZJLlvhy0MayAJf7SIOEGQoJqOzJsRp4KO836lebxUvI5wQvokrMFOENqL&#10;AsM8PJkcIskaCizxpTJ0zR9EJRxCNhZDhgk7T3hX8zWk68uIc1oOFLDqyaIp1XoIknytjhJVTp2W&#10;cIVwL0sDf65XLdSwRAW4InXwsoRQs4pEvoDlXAXrKdrEZBa1dBqpsgwvWVX62FvJNlHxp5SmY6uZ&#10;EjN6ifDOoRHPYbnYUDplLTEKK/J+bl2pTNykClqKF7EazqMezyvdcaG0gtUIjxXNo5EsUTGVUa01&#10;0ciWscp1lxJFVMuECBVcM51RWpOIYk1XSsguL6FZX8E6r6FGJVT2xZSo8T6ssxBZKhM4DWnqB5BD&#10;VIIEYU1U4QYyBKEMyL4czSq9dy/R0pU8XlR4vAahmZWKz+UK1moN5aNM0+xFU2dHY5oqkxZ+zU+F&#10;V6ojzQIqT6gt8dqQLKNu9SI5rUNiehZJvRF52voG73meUjTF81H6jywuI8bfEYKwmM4jxvQnleID&#10;2hlkmCYrvMbYxIzSqiZGl5igq0mYrfD0DiNEGDsG5xBh/kxFmoiw0HTffQLP7XYYHg/AanArfWE6&#10;Ajl4Q3n46DaT1gCctOiuqw9hvn4P88PjSEUTCM/oYKKLsJ29Dd3525jqGoOTaTlGF5klDJPX7iNw&#10;5CTM3++D6wD5cvgSwv2z8MrHPncUCzyXMYqBme/PQ3P0Opw6mzIU7rQzRhgyb5E/Nk6NzP+jXxyH&#10;dvdpPD9+FvYFFqKzltbHEjWUF/6+Ap5zOsaw21O8yCy8okT8eQz5y5gJlOAi2V3MWNIG9jn/f+zP&#10;KmP5RmwxeB73w376KhyUv3aWjFau20PJ3U1l0yvdVREEo2ECkQnETzAGbBF4aPl0obAyCIu8Z3tO&#10;K9jFjK8hCCeoCuX9Zacnz/lZDDDBG3luDgLHwPXmoymeUxL9hO3zII/F/RqZIazcp56ZeyxcQhsf&#10;REdAtmFmHzXBSkvoPn4TpvMP4F9wKOMBd/NByVgtk5zquR/p7WaSSqmXGVQst43nL6NtGQmZGZ7D&#10;cDCLIc4bY+Eh9S/l/ar0QjPImz9ERabjdcvQnBbeFwPPf0I6ryUIRzy0CryndkLXy/th4Xbj0iol&#10;lMZsKMPjpglfXiPv94yv1RHsVDAGPe/xtL9EENYwwJgLVmHgto5QFhGWxmZuM++kKhaLHilhPFyG&#10;PpyDI8KQbo4IhUEqbWOiDOZLeGPcPlGCjpbXyKmMX+ygQvPxmgOEky9e4nYNeHKrcKYaXF6DlWrD&#10;msvDmcvCkeI6qSoyVCH5Aqe5IlLFMhLM0AHCzMP9BJkZg9UVxiqy0joiTyXG9bNcJ0EQpqTZHYlQ&#10;l7ExiqtIEBSp6hIazJgysHmZgIg06vBl86gtr2FJ6gI2aWuXGoiUeL6pMjK1dc5X6mKjRstZKDRR&#10;anAfzVXFEi8z5P2gcK6ogLD1wUTmLYtVlnWkFYn8z+Ov1jmP0eR86ZhVOmyVZSvSWwzXK69sIL/G&#10;61hZxRqXSZ+D2dUVJNdWIOOrKOMQc7sVWnE1llgYFKVAoBpNcT85wq8klbulM1qef5YXUJR9NWRc&#10;5jWs02bLuMYybGmhsoZUpUmuVVGuVLmsjmWmzyztfJaFYF5P1UaVXuTyJO9dvkLLy20anIpCXCEc&#10;1wt1rFQaVKGEH+kb5b2L0UIneTMyBRlnpgFfoYxsscoCp4olFiYV/s5Xm/AR+NFUCkt89pVEATEq&#10;13gyxQIgywKrjByte0g+oEWWEY1VkA4nUGQeiTO/OdMlLCbzMDIfmqUaDfOqh/kzYQ0iT+cWo6X1&#10;Mp+6aZmDwRBS8n6YhXaChbfVHlJGaJSPmF43FbfRjlL/EBJtjxB72oXMnBGBAF2m9JXKAsdE0DkI&#10;vxBFhggCvTOMsUCE+SdKlsUoQqgM6VxNeg/MGiOsY3qKngVY7H64Td5XO12QHqjTeMLM2M5MOcoM&#10;PkaitgY+ly66yoRREQNUFtLGVhmoiYDqZqbv50kb9D48+GAPXvzxY7S9+RGJe1PpZfZFWPoVlKom&#10;BC5h1sMM2kXVJD1fDxFaAr9Bkl8j8wijDtkfp+OOHEZc0v2/nFcST0NJvKCikHGNZdzhF7ypzzhP&#10;BnuX8Y1fcPqMUJQ6fTJecb9UveH5PQmVuW0B04S89tkoHv1lG4be2YlHH+6GbsGN3lgNT4NNgqKE&#10;Adrwfm8E3bzB8oFGFJiWBcAkQSawk7GQe3lDx/iwp6gmxvxUqzz2uIvK1S0g5LWy4JBhQwWQ0lpH&#10;6fafIQPBy0DxYyxBZ6gkdZwno9jJvqTViI73c3JzsCZl1Due+xTnTdCyLHK+3lPEOAE4FiLAPDla&#10;cwKbisyYrGCc1ypVBaQr/8lwlepYuvXPwiTvZjIswLjeMJ/rPJVOIL8KKxPxhIyTzIRvjJe5jyr3&#10;RfXLsBKeRhYAi4kmnIV12Ll/V6YOd64OGzOJM0dwEqDS5C5e2SCUlhHgshAhFCmvwMsM5o0UkUi1&#10;/vdVZICnZYKKICqvMVPXkGSmFhBmmRHlPVWa20QIkSjBWcwto879chGihECYoM0SJCXCUDpYrRGG&#10;UZ6Dk5Y7xfXpkAk/EKbcd66JDGFSUj6MSDM5Ki/+zhNsxWZrPbpyFAm14oo0d+O6AjgeS0L2JdMC&#10;oViU3p25L6XXGkJMBlKXdQvcrsCpMkAUl+V5XulVritdbDHU7v7VKHNegZHl+gLB4iYEa2KRK9ye&#10;59Y6P9p3OXfCsczlYp+LnKbl/hFeBc5YbjZQYub1PuhH4Pkg3H0jWGZBUW7wnhBueVrpPPcrHeKm&#10;CMJcvokaS4AKn02Ry1NUl3HeBAWCjDyfYSJdhZ/AjEqLE/5OMr1EqRzTBKSV6t2eyiLL55tggemk&#10;IncqbqCAZKwEf6oGB9OGJ1KFnenIKumC6c5DobAgVWdi8pFEYCjDzbLg5zRESAYZNsLRQeFhIh8W&#10;o7SukShCLPTtDDPF0yKBPxHhlAo5pXfAcv0BDKcvYubUZZioUvVUwpPky4x8DCGn5D260UUhRDus&#10;dUpH0hFMky/S7b+Ml7zgoHByyLgoCRiYVyzMszpHGLO2LR2zCmwEPkNUFZHE4PsAAP/0SURBVNJV&#10;fydl7AAz8jCh0kkgyKBGQ64yFSNVCUGgcYUw6EhilJZ00BVED+2Rbt6N9m/OYPiz/ej4bA/G7vRi&#10;jhfcSbUjqm6cNneQ4Bim3eyj2uthZu9kBlegRzhMOQk+AkL6RZSBlrQOLuO6MhbJsCtG4BJCvFhl&#10;6EsCRlReR1C60s9i3NYanEkGnRqkkpIR5iYZWsK0301LSTDoXJw/oMOzMxcwRmk9ePo+Zg0hKrsG&#10;97GCaXuOCjTJEkQGaY8rw2xO8fgzvjLBVOKxCXCefy+XSTvjxVhRGZ5Tw3s25SDMqPAEejLy3bBb&#10;hh4oEKwEqKhgwlvLByCFiwwMJUMTTHC+DAA/QRDqeD0GbiPWeZQg1DAEljKYjZaw1/NeGXkds4Tj&#10;DH/LGLAy/rExXYchXYOW90TDBzstfT5SMU7wHszwXphTJZgYOkJbRtDTMzH7CBprjDadIBRFaGGC&#10;tqTqBCGhSWBaqJCNBJmBIPQQhC4qPwkPj+OkCnNkK7Bx6qcSjVSAYGld2Wcov4I4YRQi9IKEdZa2&#10;Ol3gfMl8VCVlZtIi180wI6apTDK0aFmpxqGAsIEYrWVCBh/PUbEJNAktGXA8QrUqVo4/qQxbVWGS&#10;BKGfCiNDSJCFBA7hxX2n6X8zori4rVRRkfbFRSq8LPddpI0mgzdB2OoBJrtKqHEq8CM3lCAfCC4C&#10;kUBSurfn/mTQeWXAeQlZzu0FssvSGbTyno8qTN49EozqetKuucxlSvAcBG4SFQHgy+A94TYC3hz3&#10;J6FYZ7HNm5GhnE1SoUnfgXWq3RrzQHZgHqnRecR1Jqo12ngWIuEcCxbeS/IM5BMLKd4n3t8CC74S&#10;n1UpTzXOi0sxpODJsaQpyrs9GXOGFxzJ8plkZBAu/i+vALhMhur0sHDMMn3kEzVl+E5brgw305Rf&#10;cQ1MP4Sij2lGRkK0SCe+gQKVXg522mJXmMuCOTgJOzPTm7Qw8TFdupnujRRE9hAL3DDdTiSGhXAE&#10;hmCUAiMOC1Wel5yZZ563MZ2nF3yYO3UXc7S/4/vOYbZXAxNFyQIZZDTHobfEMcb8NW4n+MxhTNjD&#10;mCIzDHSpBs4z2pOwGuPQWWIYISgnuP6cWforDDFfRv9WEaojybU6Y+Bv/i+/hwknAc4QY1hUDkO+&#10;NPfxJLvlazAl6IwzAj2lp11nh2HeqcBNw5si4wsP8/co9yFjgchA5gOEijLAkhyD4JD3bNK6Rfap&#10;1Gnk+vJ7RMAgYJPjK0FFxW0V4PAcZJQ6+a0hWDRUfKNcX85RBmCSMY0l1BHotFR184SbyxWGnSWI&#10;DCotikvUk/RuM07wjAtUub8JKi4B1Yx0g0WbKYOwjzIUlUcITRDgc7QCYwTQKP+X+o6yjrqejJEs&#10;A7+rIf9LSLtpaZY3xX1P87oklLFM+P+s8lvmtZbJ7yluM8VEM0d7ruP1vVxPtud9s2ZWYCKwZJ9S&#10;0Mg2OhYOs1SlC4SpLVlj4qxwW1pvQlzUoy3bIMRLyiuBBSo/A39bCVRTXIb+ZGKOMsKcF63Az4zl&#10;YiZwE4IeAslDxeDOEoa0PDLSnQzKFCXgwrS2kc0IUmW4CdIgbXiamS1FNZLO11Agycq0r0Vukyew&#10;cmKJCdAsIy2/S6vIE2YCtJIMMkSQ5ag2RbFkSS55n0Z3p3SnFSeIQ1QakrEpFhVQFZnx5eW/dEVP&#10;ZihjoAh4SoRNgVZRlstv2a98sZWg+1NCtpcpHeTLaQtcVIPKvlohv9V1ZaqGnJMy5srmej9Ea74K&#10;wdcHr1cJnutmqMvkA0u+sKrcqxLvswJRwm05w+tON1EmuGq8rjKVZTpT43pNyGD5MjxqlvciT2Ln&#10;OM1wfpbqMPNqkLypbJ0FC4NT5fdmpGl5pSu3INNCJruCVJqqnWkiSPfgY5ryM73IiHUehpfpyCsD&#10;N9FpyNQbkXn8nyD0UPW5WRAr45cQiurATjKWiT1SgDnUGs+kFUyjDDOFhpVCRwZ3MjPthpi2I1qp&#10;6D8Pc48OVoJxke5tlgJjgXlykUJEx3w3w/9lNDxlRDwJqkAZ02ROvhxbo5iWIAinCUgZgkM+pkjL&#10;k78F4U+ECqlXQ2xpF2WsVHMRxTMrJ8WTnhNoMUML1BSAbgJrzJ/HcJAqiUDs44lLqMeQjzXqflUQ&#10;Ctg0VDlbY4yZXfYl67zcL+fJshYIuQ/OFwCqISAUWE4TKguE9izPeZpKTCzoGGE3GihhnPuYIGzk&#10;fZ7EOGEoPb/MRFogVCC3CUJ5hzpF1TNMNSihLn8ZPAc55qshIJzkuYnyE2j9vZAxT5QPLMESQVZo&#10;AVTZllDkcnNiiSCrE+i02VxX5ukIQAGfnkCU0eqklFZGuWPCMjERWwg9AaGeiVdCfgsIZSAnGdXO&#10;wsQsILT9CIS0P8xoCgxfAWGMGVSFoESAIHRxvz55H0kQpgnCTL5OwLVAqAwirmRuUYMtEGYYeRlN&#10;bQsIBToCtSStV05ASAgIdAQsAkcZYFysdX0TRj8HQlm2FYRqbIWZxEvQcfoSRsq+WqEufzW2rvO6&#10;UPf1j4aAUL1Xcu8qVHt53ke5loIUHLS9ymh/jIzcJwJPRgOU8Yrld0EF4esgyEhvgvBvgvtKbQVh&#10;js+BIAwzTYSkc95NEMoYxhIK/F4TMr6xGioIZar8ZtgIQwtBKKPatSILC6cSZtrrxZAMV5GCnfku&#10;5S0haU7BT4g5KKCUke+4bI5iRK8wh4W9gNDdCgHhNG2zYp2pCqcIvmnGDOGnhAJC2ut/BwgHCD/p&#10;lFQZqY6ZUcbuGHEVMWDPYoA2U4XVS2D9bwSh2FEtldxYkOCSoELS8P/WfosKBCe3hJbbTBNAMwSD&#10;CjgVhDKV4TVfgnFz+cvgObwKQSUIQnmXKIO9T/JeqDHF2ApANf4GhLxWCR3hLfMWozVaioqyrgpI&#10;FYQLTHQCQgGclJRzTFgqCA3x8n8pCB3cr5cgjFOxJQnClDT0pyIsMDOL6ssyc6eZudX4KRCWqmtK&#10;ZhUQSuZvQWWdcKwhliwrIFRh9P8LIKwShGmCMF5fRby6ggQVc573o8hI/xtBKIownl1WoOejukvS&#10;XseoQgN0QUG6DIHgfwUIZchPCRt/WzdBOBNIKFMHLbWdcNO76DyDKebNJIXK3wehEtJfwSb0phwx&#10;JdT/FRB2MyOrEOyjWnrZPyF/C6zkdy/XGRDgbIJJQuAjIe8Qh6kKZaB1Gcmuy1tEl7+GXl+5Zadl&#10;HW6nri9WVx2/+J8BoQBPPQcJ+X9rvFzGY6nw0fC8BILjjDFCYiBMiIZoWXmjNQSQ7HecANkKwgmB&#10;JrcVEEq1FYGblvdEpir4ZL6iKPlbw/P/UfD4ctxXQ4EkCw1ZR91unOckMHwVgircJAR8EgJB9X8B&#10;oD5SxXyorEBS5rdUYeYlCGXMYhlIZysIzQSYCkIZH1mmijVmgpZB37eCUN79ObmPrSB0pYuwxbNw&#10;EXTyPlBAKECU32FaXi8zpIUJ3J0oIUwlGC/Ky/m68q4rR8Blub68y0txfTUyeRlW8gcQFpnpi/Ih&#10;gfAU2AkIBXACMglRhAJCycgCDIGNopI213kVQDJflNSrIPy5ULd93bKfCnUbCfVcX7fs50K2eQlu&#10;uR8EoYSiCBny3jRUI6QqS7zvhBn/z9H6Z+Q+MWS4TgWABKFElvE6CEpsBaEULmok+Awj2SWEUg0F&#10;dFIzIca0oMIvQJchoPt3gNC6CcKtg75bmX5tnBoIQF2Yyi9ECxzNMi3LayJaXv4/RUBO+5OYJwgX&#10;ySgBoY6/JVQYKkCkWJsiDCWmXRLy/49h+CtlAHRmRoFgPzO1wE+qhYxQ7chUgCiwkvdxAjKBzVYw&#10;afi/QEcUo3zkkHGPuwiI/tCWdRhasZ/MqPK+UAXfq/FLQbg1fmqZljATuL0aY1xvmJZxVKq+qBDk&#10;tGWLqcC4jgpCCR1hI7Ab4Q2V7sIEhq+CUGAm82X5y+B+J0RlvhJyLI3sQ5QkQ94njnJ7UYivA6HE&#10;VhCqYBTwvQpC1R5PE7SKNWZCE7gJEMUaz3EqEJRQ3hFGCq2B4jn9JSD0ZmuMvwWhfDkWEAZztE4E&#10;nIeZyMwE7iQIgwShVM9ISj03ASHtbZaASwkIaevUEIWoglCB4BYQCgQFYj8FQhU2KkDU/7cCSAWh&#10;/N667N8drwJt67lsXfZzIdvI+coXdgGhDLguoYIwJ4qwvKSo7TjVdoIhqltCoFegAsxmqaL/RRCG&#10;BYTSvpyFZkDUP9OCvBsUwKkgVMG4FX5b458FoUVAyDAHMwoM50IpzEczSiwQhDLmt7S0mqMIW2Ae&#10;WmRIXdu5zZDfUpVMQnk/zvSvxrSHICQQJzdhKPHSGr8EIdXJEEExTBCqFlaB1CsgFLApwd8ab4FK&#10;j1aYqkOq2vQFaZV54vKh5OV6jH8HCH9pyHm9hM8WECqqz1si5CQ2l/EaJaSu5KsgnIvVFOCJBVah&#10;91Mg/FHwvBUr/kpoZH3GiOxnS4xzm9dBUOIfBeGUgJCJaZGJT8AmIJRY5G+xxaIKRQX+V4HQxUxl&#10;jmyCkJY4Wmow4zKjVZaRJQgzBFyS8Nsa/38Q/hCyzU+BUKLIe5wn7MTypgmzZIH3N99QgCgfRBT4&#10;/TtAyOcZJAjdBKGXAAxxPz6mHS/TSSD+XwxChoBQPphIGAnExXCGhXuKyxMwST1i8mZR1CDzosBQ&#10;haCEjsATZSi2WQGgwHATiFNUiJOvglCxwwyB4ABjiMpkmEAYIcRGGSP8LfMGuc4Ql6vL1JB1BI5i&#10;mwepmqQe3rCfaocnryouVaUJ1KQ+nXwhfl0MEaYCW4HgID3/vwrCrQBUQ0A4RQBKqNBTQdhShq31&#10;VHDNxRovQSiVpwV6ms2pzJ/k9Wt53koIANXgeW8FoBqiBjU81qshxxd7PMH9qO8BpxnKV2Jey9Z3&#10;hCoYfwqEk2IPeP/1tMQCuVn+FgVoZGK2ZZuKIhQQzjMRSshvs1hmJmqpNmMKM6jo7bEqQbgEB4Hm&#10;Tlda7wcZ7kxJeUfoTlYU8L0EIRVEkGB0EFKWCBN8qohAvoJoUfq7oyqkIhQI5pjZBX5xZmSZpkqr&#10;VIWrSDNyYgUlmPHz8jFA3oFtQlCBw6b9FRBKqCCUkPXU3xIClcomgNTt5Z2j+v5P1tn6LvAfiVf3&#10;/0tCtlEtrxrq/K0h819e8+YHka33IM+CQSAoIV+G5WNU6z1sC27qqwQJ+b8FuoZyr9Rozecz4fNM&#10;pMtKpFjIScRTJWUg9zDTSpAFoJ9pQ+oLChT9LBR9TCcqAP8REKowfBWEP/5YQiAyjAECj2EOEopU&#10;hGaGMSxWOQWDL6E0bFgk1BbIHD3z4wJDVYBzDIHeDGOawJxizHD9Vsg8qRbH+aIMCUVpJfYrAaAa&#10;AkK1uopYSIlRAZ+AkMvEKkuIUlRjhCGQ+3sqToWhhNjp18VLWApU/0UQSggM/yYIuVc/ikjIvK3A&#10;FGjJdDZCRRgoYZTXJu8bZZ76vm86VMFUsLy57g8Q/dngfVRDhaZYaYGqMpWPKJsgnOHxZnn9s4Se&#10;CkJRiCoEfxKETBy6YFZ5DyhTAaGoQIGiKEIrE7T6flBAKJA00+pYNkG4SFewyPNzJupKZ6wtEFIB&#10;MEPJe0KpSuOIcx7B+ioIAwo4y8og3y5mqEC2QmvMjFiRd1ktENIt/w0IE4VlZmZm3k0QigISCEjG&#10;V6HxEgSEgkBQMrhkanW5UjmbywUu6jwVQgIFWSagkY8b6jr/CMi2huxHpv8MCLdek/r/q6GCT6Zy&#10;XVvhpv6vhqru1Hh1mQrCVIa/Gcm0/F5iUEWygIsli0okCb8UQ34LCOW9YChVVyLMbWS69UOJGv8I&#10;CLfC8KdAKGEMppQwhWiPqQTVkP/1BNuinwW92F+xxcwTCgxVEHKZjiHpfoqiTGKGCnNrvIQhQ/oi&#10;JQjzhGArBITDzIiiAkXpqYpQ5v2rIPwlIfZZ9qWqwn8VhD8VAiQB39b4G2AxxFYLBAV2yocOgknm&#10;qR9hdNE6pgKtZSo4/25sQvBVEErIV+iZII/5MyAUCMrvnwPhBEEoiUCUnzxwgZ38FiiKKvx5EJag&#10;V0BI65tsEIQrCtgEftJFv7z/c1IJWqQNKfchdlhAKB9MpP6ggNBOSNrjRUVFBqgwYqJWyq8HoRpR&#10;7jvBaY77UUGo1DekNRYYqACQqfwfF/uWqyFFEBao8qTJmrSUkJD6hgIRWV+mAiABgmwn4BEoiRKU&#10;37JMhdo/Ev8KCNVQr2trqNeoAlF+b1VyqppTQSehAlANWUe1u2phkRb1R5jFCbIYn7X8TgoIszVE&#10;UzJwf5HTEmJUhhEBI5Xi//EgJPQWmX+MTPt6pv1/CYQDzFj93FErCDRmSIGbGvK/WOKfA6Gq4lRw&#10;SSjKj/tU4abGq1B6NdTtBYZb9/OPxphY9s0QVSvR+r+oLH9VKYoi1TIEVlvfLQrgBIaqCpTfAkGp&#10;kjMTrr78/5eCUIWfxFYoitWeDpUwFy633vMJCJXI8cG1AKi+M9wKQgkBoSyXbSQmKPcFenZCadwV&#10;a70DZKKXhCEqUVThVmssy6UytdQ3lHeERtpiRRHGaYsIQmk65eH2ajgIU/kY8ioIpdqMNLuT9S3c&#10;pwDUR+UWkYxIoEkICLMEgijAWE6+RLZCQBjnNEv4CQiVd2P8rcJBzeTyvwAkxgwck2ZfhGyOIJRW&#10;KJnKKgG7hCL/l3XU9QU6KhBagFlRVOGrAFShuHW++v9WaG79/++ttzVkmRpyHioIt0JNQr1GWUf+&#10;/xHQNkO9HxJb50vIusp7Pt57mba2/zEIE4Sa/B/j8lBSvgIXlWmIUAwmS4hyvgq/rSEfSQR8avxr&#10;IJSWJjnlHaGEVJt5FYSGQFKZ/hiECc5vKcKtIFQ/kKgglDwwHZRu7H4MwR+DMKU4KIKwjB+i1PpI&#10;shlDhNwgwSdK8ZeCUMClwkwBziYIfwnYZNnWeN06vzQUNbsZ8l5TYpRqS0IjMNwSyisAOR5DYCVw&#10;k1DAtQk4gZ1MBX4yT0Ao/28Fpkz/XggAlfeMm6EqQnl3KJ07zEUqP3wQEQgypJWJKD6ZJyBUleDr&#10;QCjrqNZYQDjpSSiKT94NyjxRhgJF9auxCkMjE7NUtTEx8ZqjZSY+gixegy9HRRiXd4NNKjwZuEkU&#10;nyjCApzch8BvKwh93LeN+zIz/cjUm6oizIwoAMyU15RpmlNRgVtBKCEgzBTlIwHhwpCWFNKyRGCg&#10;ZnoFElSTAsKogJDgSxOAuRr3XyUICUZphSLrCgBkKhASsAgU1H1thZcKMwHPVsCJ2lMBpi57NdRt&#10;/956rwtZV87rdSHLZSrnqwJOvQevxqsQ/DkQCgAl0nyOAsWIvPvjMwpQ5ctUjTCfY4jLfgqEKuj+&#10;GRBKCAgdQYKQae91YYlklRDwbVWFrwOhiWl/KwjnpdVXgEG4zoaYJ34OhLTUk+40fjUYqBJ2alQw&#10;JADcjEFmhgFm0pcfUv4OCAV2AqGtv8epXgRq/6rC+0dDAeDmOarnLVWCJASGY1tCfQXwUyCUEDUo&#10;/8t7QYGfOk+dr07/bvA+qqEqQwGh/C+KUKyx0sTuXwDhlHwpY0IR9SfAk6lYYj0TpoBQrVD9UyCU&#10;r8YCMgGhJ72kWGSZumUEu8yy8hHFIv3MbQGh+tVYBnayRbivsNhjApT7lJfuGa7zD4OQ64p6k48D&#10;KsBUEEYJwojUUSwtIVGh2qxR9UlwfVlXQgAgcBCoCKhUUMgyFUQqwFQVqc77XwlCaXGjAlA9B1ku&#10;1/oq9F4Xcl3SVO6XglCmUoFdlGFYQMjnE5CPIlwmX4VltMIQ5wW3APB/BQiluZ0jwnTHsEVzsDIE&#10;hioEfwBhkkEIUvUtMq8YJE9QqPxzIGy9TvrVYJAAZAyFJFogHGRmbE0JQe6wn5lKqVbzEyAUuCm2&#10;eBN+8gVZ6W5rEzTqe0blizNDFNir4PpHQlTm6+ZvDUUNbp6f2PuW5ee5MP4ZEEqollkNWS5K8e9B&#10;ULZ9+ZvgE+ip8FN/y8cSAaG0MFGB1mpP3IKfCsIp/hbVOE8YyVRHKy0xxfsrH1qUFitMEALCeSY4&#10;O+EiY8vOMREtxgswpiow0LKqinCOCXKeIf/LB5VF2l2DdLrAsHI9JxO/K1lXuuh3MwN588uwCFiZ&#10;yASEAj+lZYmAkIDyMNOZmQFEVdqYaVwEoayTqm4gxcwtIEwyo0ep3EJcN8yMHGYGVq2xdNJQIFSk&#10;+ykBQlbstASVoXwV3aoIpXOABEGYqhAYNQKwvqK8i0wVCIVSa5ph5LmOhArIrSAqUk2W+FtC2uUK&#10;lATA0pxPgaG02pBlXFcBF9cvcJ6cn8BP7SlGWrvIOlKxOU+oKlNRqsqU28tv2X7rMv6vXJ+82+T1&#10;KSHw41TWyW6qYQkFdq8AUCKVJ+AYcj9kKtATAKohIJRWIgluH6fKixF4ElKJXaYRLg8xAgw/rbGH&#10;ES424Zd5aYbATwn5v/UF2c305IoRZgxvgsDj/x6mFzfDEy/CFc3DzWXyvysiHS5kGTn+JvwIJgf/&#10;l6ktmCYAs8rg7wI5C39bBH4y6t1LCKogpCqMiEUWALYgaCDwDMw/i17pmYnpnelevhirIBQHJCCc&#10;EXtM8L0KwhYMpZaFKMJgRbHFLRAKFOX/kgJDAaGMHdJHoip1CwUqrwYzsYBNaVPMExplRlS+OHP7&#10;EaoCWedVeMq7utfBa2uo9lig92qIylTXeXW7XxqyDzXkf2VfcjzCaoLXLyG/lc4cNkGnKkGZqsrw&#10;lyjBl+vwOMPOpFIPUVWCShUcxjTvlwBv67s++V+B4OZU6aSBy2cJwDmqtYV4HQvRKnRUhALCWdkH&#10;Y8LNh85EYSCQfISUhfDTR5lwkgVuQ+gx8RpZkltTDeh5nXpex7zUGyRgjLRFi0zEi7E8TARngGAI&#10;ZJepDiuKLXZTyTkJLCMTuJsgjOQJpU0Qhqj0XLSrxlhReddopQp1MOMECZgEYZEkELIVEF7SU8oS&#10;PDyWW2wY95nKM+MXaW+5rgBAeqORZnnSeah8VRalmCnQ3oqa4XlkqFiSzKjSkkJgVSjLuzVa3zJV&#10;YqGGgnRtJXAkCAsCFmZuCYGZAjCGAEw6Y5BWGBWZz+OUeRwZ5KnCa5EusuoEoiyTbrOUeo1UnRLK&#10;9gow5eOOwJPqkJCTDzfS3E2mKYJKrkWFWk7UKqdb11HAJ/Z+S8g6AkoBqLwvlfqVSUJI7GyW91vU&#10;nIT8n+D9iAnkeA+lMEnxvkiPPrK+fAxRvhJzGiEMI1wuEaZqj/O+yTzlFUOGKjDD55sgyKQnmWwZ&#10;ARYySnUZAlDCw2cpdQm9tNBSP1Q+hjkJTRenDkLOq0AvTxCW4CQIBYYuzpOB3SVkHVsoQ/hllN8y&#10;BIWFXJEqMlI9RqpbmQg+GePEECP8uF8LlaGZhXQLhj+A0EQWGSgYBIIKCJmX9ATajxVh62PJLI8l&#10;MJQPIq/CUAWiKMN/CwhFUSmVoQWC3E5DZSMdoo7QPsk6/7eAUN3f38ynEhOQCQRFAQoE5YvxjyD3&#10;M/EDSHn9myCU94OiBreCULHAvD75aiyhgnBrCOzmaIelu60+Q1ABp3S6MBcso5//D5kjnFegpc7g&#10;4dAc+hfc8DIjL0iJy8RuokpYpNJbCBXQM+vElC3JkrhOJVilosygZ96ptEixpspwM6O0j85hyuhX&#10;6gcGCCITE/uTUR1mXVElc0Q4P04QxghCgaFUsTFTVZojBCvhqYIwSZCIImQeQ4rAixCE8v7QxX3E&#10;mNEnZ+yY13sVJSYKSDppSDEzikKU5ndpCWZqaZcs/Q6mCIBiYVXpxiqVLqJAyFXrhEdJenNeVr6A&#10;RlMFwlXgJ0pPPkBI/GB9ZapYURYARU6LhFKCGTDDgkM6Ra3xeiqMKqGYkwrLvHdlzi8QhLK+gFO6&#10;0pLuuGRAJmnaluF6mkk9vMzgsn9RsIqS5Lqq9c0RdgazBwFmUkX1bqo+NdRtCtzfDyCkyn0NCJO8&#10;J3FCTz4yyT2S9eTdnyxXqsvI/1R08i4wwoIjRhBKxDenYcJM1KKf4PKy4HOxoPSxtFJAyP0qSlBA&#10;yEJPKlLL1ElHYGcachGKPlmHEeexpUme0qMMLa+s56LjkOcsrVHcTBNWskT6H5T9ibKUtug23gPp&#10;XMEsCpEFqI3nYyNordIlHB2Nic5D6hD+bwXhAC/o50CoWmWxodIHn1S8lt+K9VRA+F+jCCXUdbau&#10;r/7+JfG6fan1J7U8f62AkMuUeQwBmUBQQiAo8aotVi30VisssXWdVsXsVrvlrSCcYqExxfsiQJRW&#10;JuO8nxNcLiF2WIEkt5/hvi3JZbQNL+LjvRcw7swQWivQ+cv47OAVHLz2AjpfkUqvjAf9Onx78gac&#10;VAAOJlYLE5mZ8HEwk3QRPG98uhf7zjykxV3h8lVceTaKvRfuw5FoWeFO7SLO3nyGe89HCD0B2iom&#10;LUHsPn0dWrOPio6ZiwoqzkyoBDOsJHz5SGKXxvrMGG5myhCPl6R6yhEM0r1VviowpJXmOUlGkqZc&#10;VnsMHZ1apZJwQ/oEVOBFKAgIuVyAIIowJmpGLLTs2xXDQP8kHjx4gUgko/QgXeI2kxOLePS4B8+e&#10;D6B/aAoxgk3eAcpHlCIBI4CS93+qRZaOUqX6SFfPGJ496cOTRz0wztnR4LUJEO2WAHp6NHj+YhBj&#10;2nkFVAI9UY8VFgIuZwR+XxIybnKEKujGrcewO8PKMJzSHZZSH1KAK+Dkcef1DrQ96SWwyi/tuNJd&#10;FiHYqkDdmqeCUEKuV+AmIJTCICWvGzhP5kvlc6PJj57eCbi9qZewFBBK4ZHgPRYbnKBalBCLLArb&#10;S0B09Iyju38Kmmkz/KLyqMx86QqCoiC5rVSXkfBR4cv7QOW9H/+XmgFK7QBa0IFJEx53aTGgNSjv&#10;/qQLrgAdi41w6hqcRXvfFByEU4Bpws6pVufAs+5xjExZ4OF52bgfK6E3Yw9jZN6BkVk7hnn/F31p&#10;qsIC4bcVhFKlhgAkmww8tkSrKg0h+K+CUEIgOByuKTFEqyUglPeDvVxR3hGKupP3ayr8JORLshLy&#10;PzOzCstRAlBCPkz8syB8NSZ4TpNUQqpSkxBAqSHvKGXeVsBJqMvVbX4qlC/HAvHNEGWrDZcVsMty&#10;VQ1KSCVrUYUqCFXwye+tPd3IPPV9omqrpXWKCkP1/aBSfzBSxjRDoCjzBZSyjoTAUBSgjrFAyLmT&#10;Kzh3uxuf7b0IU5TgSaxiwp7B7z85gEtPNFgM1jDvLsBIGLYNzmPSFmXCyRN2DaWajCe/juvPxvDm&#10;pwfw2XfnqfiStDtrOHr5Ga48HISfUHQT9D2jBozNOGCwR5kZGgjRIhuY2MYWPUonnNJZq4BQ1GCK&#10;kRQLTbVrY1oZW/QxUbtok0q0YlRlhESaysvFazfbInAywYaZCUQdpAmnqFz7uBkWQidD5RKmTfL5&#10;EyhScZYJAj8TvtUdU+xfUOk7rwn9nBN93Rq0PergNmWsrmzAoLfj1pU2eJxxRJi5rlxrw6zepbRm&#10;UewpIbP1g4RAUb42R7JV2L1R5KiEFqZMeMQCoBSvIkNl0navEw6el9MRwpUr9xGgMBD7LCCUXpq7&#10;OkYwPWFUOmb18BzvyeBHtHNx2kTpGqsiNpeAbzalJ5klmIxeeL0J/m5ShVLl8ZoErDKVbUTlil0X&#10;BSvgFKsrHzkEbooa5rKIFAi8f+UK4HElcOvqE1w6dwce5tc8n0WUz/mHbVaV37If+T9GkImSlB5+&#10;DFT7UzM2FhZ1hHi9AW4XE3VH0Cb4POMEbSzdpLqmzc7zPnE9O5+pvDt2c55mwYOz15/i4fNR7D96&#10;FW3PxwjaFXiYT89dbsPlG89x6vx9XLn5gvNXMT7jxOkLD3Hu0iPsO3wFdzpHlUJaaiKcvNqGXYcu&#10;4sCxazh28T5mHFFYqSTFNluiVI0EoYkgNIuKZAgQpemd9Fko7w231iNU3xHquN4cXYzUnhDgCfgk&#10;BJLKO0ROBYj/MgjVJnpbvzQPixL8vxCEW89Rzn2MmVMAL00Fx70tGArcBILyW8D37wLhFI8lMc7j&#10;aTh/jPd0hOtIiI2WjygCQiPVuj1Uw4kLT3D0SjsffhV6fwXPRqz49Tu70DHugjWyjJvPJvDprrPY&#10;dfwW9py6jUf9s8rYI7bkEtXaMg5deIy9px7gmwM3cP2hlkpgBXuO30H3qAWB5BruPx3DkdN3cZKJ&#10;+DzBYuV5UCTg6sNuXH88QHBWmHilt+smklRFueIGEsxgVy49xOmrj3Hw/D1s230SbVQK0iO0DAD1&#10;vGMUDx/14ykV5tmLD2C0R5CkyuwZnsX1K0/w4ukwrl5+gMUF2vMFGx49bEeBmTBDhXqVQJuiSogS&#10;HF6p7MvjNwjIWQLoWVsX6uUVrFOBjQ1OYuCpBiCo6oTE7TsdGNQsKj0/Z0UNUpmqAFTsJxVYiiCU&#10;L85pqsll7sNp8uHpjWeoUtVMDOvQ3zGm9ESdZYa9eb0NNlsQTaraOq97hGrqyYMutD/ph98VJ4hd&#10;uHPrKfp7x9HGe9XTNaZsVyN0/MyIHS+GFHA+etDJdZ1KL9pDA9MYGZ5R1r1x7RFmZVAmse6VFczw&#10;mp+9GMF97uvBo254mcmThJS8F0wTbBGC4smDHvQ/HcHj252I8b4I7AR8YpE7u7XQ8h49bx/B7dvP&#10;FeWYZSEinb0aCeROqvCuzkl09kzBRUdnsEYxqDVhRs97wOc0PmmGzRHnOYziybNhuDwpuPksLUyr&#10;Uq3KJTULWGimS0Bn/xxOnLpHCC/hCdPPmXOPEGda0835cejwdar+FALBKjzMS9nsOp53TtFd3ISV&#10;bmPencS3+y9g0RxDPLYEM9ObKD1RhPLRxPoaEP4QWQWI/+UgHODKw8r7PoJOALgZUqXmZfM8mcdM&#10;vBWEW+siSo8vaig9v/xktECpfHCR2Pz/p0Eo0JDqO9K3oFhpgeEPQPx3gFAqYwsIBWxiiUURqsD7&#10;XwFC6Z1mkuvNEYImqrxFqr99h27ggx0n8dnuq/jq4G28/9UZvLvjNOacZdx8OoU/vLsH7cNM0JYY&#10;dh+7ia4xE63qKiG4RMtRwvY9F3G/Q4dz1/qw7+gjTOpj+I77NLmKeNEzj517mCiNMbh53gdZQj/p&#10;0CJOJbKfVvvZAKHKDGeO5eGRl+2cXyYYQjzHIwcu4MbDXjhoj05efojz159Qia3g4VMB4CAVUANW&#10;KsJTZ+8gSAvdT0gdPn4NfmawFDPVdaoCB0ETpdW9deMR8rS1OoLhLlWWVP4N8Hh+ykuxeA3Cd4TW&#10;uKdjCEu1dSzX1zE3uYjH19vhNUcxO2nFJYJ5ZsHdqnBN0IWjOYQYQWYuUVzS9lgUYbJKeypATFbw&#10;9F4HFsb0aBDCnW09sBDMG7TrMWaqm9cfUoFF0STYJOyE5pP7nYgzU9Wp1sYItHt3nynrOO1BXL/2&#10;AIlYATGqGpk/p7MQjDU8aeuGft6OEhVi28MuBYxBf1KBpNhzUZya8QU8fNwHXyABPaF17sJdOJmh&#10;pU22KEJ5VfDs6SB04yZYqbSe3+lSACdqL8dlQSriS1ceEqA9mOc1XGYh84i/5X3mzIwVly89wMy0&#10;FWMjizhx4haPU8T4tB0Hj19HZ98M+mlrT52+RZhOYHB4HvsPXkBH1zhdwJpSvcrE5+2RZpipZar7&#10;Vdy424vrN7sQJEuOn7iLgcFFWndQdUZx8NA1WKxJKv0GQVhEKrWCx8+0OMhzcGWW0E9Vuu3ro7h9&#10;qwczE04E43VlOAmpuK8oQqaHFgiTnCf1CjcjklbgaJRuusiqeVrkOYJN2trrCMd/CoQjhKA2UIOG&#10;mW2MGUDGBRmk1RllxhxhwlZUHwEn0FPrF7aa5xU33yvKu0bZ1w8xSHANEEwjAUJCgtsME7CjfEgS&#10;w7Q8P44WiFTVqQApVHotCFvRgobAQn5ruY3AZFys7WtAqP4vy2Rf6v6U+TLdDHlHOM5jSjtrZX0P&#10;lxNw87Gm0uRuxEnwEnw/aqZH0GkFjAwVgmpVHLU6jvRTKO2WJaRjhkmexwyvSxerYSbK6+P5S+/X&#10;6rAAChBDPH8WIPKhxByuY3w+gC+/OYPHXXN4MWjDwCT///4mdh68jzlrBb9+exfO3OihZQVGdF58&#10;c+gK5hwpeNMrcNJWaw1RvP3pQQxN+9E94sDn317CzbYxgvAazLTUu/Zdxa17Q0imwURdZ2ai9Xk8&#10;DBsh/z3tzMSCl0qAVjJLi5QpIiJfZglCPecfOXiZVjqBRBk4fPo6nlPNBPwpXLl4C1FOsQFomaku&#10;0hpJYj964T6e90xibQVwWEO4xowbY8LNpCsEx1OqLy/a2joxPWdWgOVJigptKNZYxuF48awPGq0O&#10;9aUN5MucnyoRjON48rAfjx/04vb1ZwR0gTZ2TelMoLOXauxJF3r6NVRPnF+jRSYQ5f1eOlXGi+e9&#10;aH/WS0veQC5RQh/hHaAlXmtuwGp048b1+7S9GWXEvCZVm5mq7sm9LlSzK1guUuU87sbY2Iwyqp6P&#10;Vvv2rTYkE3RTw5OEVo8yXwZIun/rMSKeOLLMqHcuP4LNGMAKlw0NUhl2jqGYrOPuLSo4gxfyZyAI&#10;L1y6jyAVoLxKkJY5A6M6gvkp4pKnXowpIBRVnua5ZGljbY4Yrlx7TCUWRYmFxvPHg+hsH6Wdr+Aa&#10;batmdAEbvO8LUy5cvfgUucw6OqjSLlx+SpiuEqRlnL/4EPrFAJUzePxHVIUjiFOJO1lo2bncl2gQ&#10;yqvoGzFi/6GrWFwMw2pJYP/+y9Dp3MjnNzAz61UUocudVxRhKr2G+Tmvsn7/rB0h7m/aEsaT9gmc&#10;P9OGfTsvYGzSDieVdEsRbrXGBKG8K/xRJAlCFhaBOOZ8CYIwSRAK7AhEpqX5aAGT0uMMYai+G1RD&#10;heHrQciMLk3RVBDKOCNjvHmjzKgSWytat0AosBMV2drP1ngVhK0xS/7PBOEP+5TtW8dUW8goVWs4&#10;naUilKm0hR4j8H7UcYOoQIHgz4KwpRolRCHKfGmtIt19zfLeikIUKyyKUZSjtDgZJQTlvknVGAHZ&#10;49457DpwDZ74MpXXMlyxNWz77gpOXR1A/0QY//2Nb9A+aoM/s4Ezt7qx5/QdKrgmXOllBJghXlAd&#10;vvflcSY+JiJvDftPPMKX+6/g0r0+WPkcP995Bk86Z0HG0aoksGfvRYLIh3ljGAdP3oKR526Rc7K6&#10;4MpVkJDqJMzEPbTfFy62wcXnZOMz+GrPKUzMWOB0hmn57hFcFSwVaLtvdeAZM5SD9/FrKsiJRQ+t&#10;INDXNYEHVGPpZBX5XB3dXcN4QHv8hGCSNrFS3cNLmMnXylia0IuW8JjKyu4IoLq8QXtWQ4MZWz5w&#10;OG0x3Lr+HBqqnTKPWchR7WXFUheQylWVr9Ly9TZN4MngTAFmoKdPegiiSaW6TI0KM5suo+fZAGLM&#10;WKI425/3E+z9ygeZAhVXhYpweGAGw/0zaBIUpdQSHt17QdVnVoBnWHQo9j7H835CQGo0OgVqRoMT&#10;d6l2cyypQs4Y7l55jDTVTy6/gjZabO3oPBJ87jcIngAVzhL31d4xqrzvFDucLC4jxHvw6HE/Hj7o&#10;xosng7hx7h5uEVq6eRchKF+v1zA5bcPlqwQu01Y2s6LAb2RwDi4WVJfO3UeY+XGF9+rpQ1rvu30s&#10;CFZx604PC4pRFFiQzbJgu8Bz8zEfhGJ1nOIxBkYXEeS+HDH56itVd9bRNbiAY6fuYpZpJJ1aY4EY&#10;xKGDV2G3Jfgc16lCh3H67AOqcanytI7RMTMOcPnAsJGF85LS3ZuL5xjg8kh0BRfOPMGlGx3w0uLL&#10;e0CpWP2DNX4dCEUR/ptBOBak7RPFQ1BIr9P99O4CsbEo59G6SfzrIORvKksJFXyvxi8HYQtiW5v0&#10;tQBX5m8C3ScwlC/Dsp20cmmt/4+AUFWJohCnIlWlruSgK6Usk7qGaiewUudQ4Cjx7wShhvdDYC9N&#10;8Nz5dRy5/AzHLj+h1d3AvIfHsKXwx48P4umQHX0zYfy//vAl9p5tw+2OGWwjxI7ffAEPE6+b1jhA&#10;5XaM/39B5WZi6SxfjO88m8Kv3/kGdzsnEcxt4PCFx9h56Dp6CczDp+7hwrUXyseQNtqiIxcecJsa&#10;LtLKnbj9EMHyMuJVQojq6DqV0f22IYSyaxicsePjrw7B7IggTkV0+3YbOmiPR3pncOXCQwwRUMFU&#10;E7tPXOe13Ed7pwY3b72gfR5gRm7V/Ruhsjp+8hLmCZQC7ZyfNjmQaypVKyKZBhxUPLfuPFc6DZCh&#10;MLN12n4qyJ7eKVy99gTdPVPKoEM5qqMkba4MZp4gYKVeX4E2Wio3lxrr8ASSuEowXb72AD19WvQN&#10;TMBGeFeoQAd7J6gwRzFIC36d67h9cZQI/gyBJB8benrG0faoV4FKPFyk/bwLiy0Aacvc2T2KZy8G&#10;lA4eOvj70dNe5YuxfM2W94g5WuTFOTse3G5XqgKFCMZzvBcGqsB8qo4HdzsxTHs6p7Pj+PErBF+f&#10;0ilFgnY6SmscJQzli3CSBcdVWsxJrQFp7ifKa00R/t2E9LXb8kqhCR/T0IlTNwkrp/LB6tSZ28qH&#10;koUFH06dusNz0nB/TZwmTNv7ppWPWz0jc7h694XySsRKO7nv+GVMGTwsjBrKu0FHpIKH7RocOH4T&#10;U1R4gUiNsGvATEV4gO5iesYDf6CCw8du0mrrEM+sUZHr8O3us+glPMMEqZvW2sC0bWb+C7KQN9uz&#10;OHz4Nvc7DjefsXTu8eN3hGKNWxWwt4a0R9ZLR618Pv8UCNWqMyOReusdoTSzIzhkSMwBfwYy/KZY&#10;s+FI8eW7P/VdYMsiy7QFQRWEsh9prSLzpTMHed844qeyYWIRi6c0yyNUxgiVYQLpZXC+gE8AKD1j&#10;y//ynk7LGy4QFAgJwLYCS8YakRDYCfgmePwJ+ZjB3xpfK8a8hB2no4TGqLe1nQrBvwdCZYwVgk++&#10;JE9EeXzaAek3cYBqWebL+UjI9tKMUG1eKHCc3AShAFGF4E+CkAlrmvdWQCgQlLqGAkKxyKrqlXeJ&#10;Zpag5x4N4umokdZ0lQ+SBY0xgr1XnmPAEOcDL+PQtS58tu8KbnZMoXPKjodUATYmcjsziJNK5nq3&#10;FldoWaUitd7LZzMXxPFbnRgyhGBLLGHOncOVR0M4daMT95kgvUnaH2aw3kkremdsylgQH39/AiOL&#10;TkQrUn9wHSFmvKFpOya5DwczwxBt0e2nw3DwmRcJSn8wjcV5KxZ1Tlym0pmZdyNWoDrQe3H2zgsM&#10;aBZhojqaM3mRJYBkmM7Hnf24+6hTqUsomdFNvy1jLNtSVaoSZiI6i8kFB5KlFaTra0jWVzGsM6Bf&#10;oycQw4jnVpCgypLOA2K00tK7TZTqTKylqCqZSoa3euMYmtBjmNE3OovnvRos2oPI8pgxWtH+gSmC&#10;TAObK6pUAVL2UZRtN+D0JtDZo6UqjSJNKPWPzCpDYAqsRqeNmCL48jw3VyiD5z0adA9Nw+GJYZTn&#10;KPUW5wlC7dgCSiyg3LSAD9oH4fSnUOP/ToJeQCjv8a5dZ0HSpUGB8JXmiGFCVN4TSi8+wXiJkB1Q&#10;Cp0kn6/aHK6XyrKTVjtNeFo9KZy7+ki5x3I/2miRz1x+iN4hHV70TPDcJpSRB89cf4yxBSfvJW3+&#10;0ATutg8gwQJDZ/ezgLyFBVdY+VjiitfRPjSPXYcu4ywL5YssLI+evAPNpAMxKssnL8Zx4sx9nLv0&#10;BLcf9POeLPEZm/Hpl0ewm4XwBar1w3QqA1St884Ejp6/j2PnH+H7ozdx9ko7DBQZUq1GQKgqQmM4&#10;QYWYbFnlLdH6WJJ+BYQtyM0RggJCeT+oviOUqVSnEQAqzfBeB0L5f4AZpKX0CMKgfCh5PQhbIV+K&#10;WxD85SAkkAgrDUuQYYLgZbwGhBqqpHGp7EsI/jQIW2pvnMef5LEFhjIou8bHYzDGvK3fI+5NEBJq&#10;vxSEAjUZY0XOa4KwEjCrwxdIrzwaXouWilWa6AkglYrlnL4OhOrHlX8IhAypSqNWq1lkKWogmAwE&#10;2yJD5ouCnGZBofXw/jkJZ0ceU04moMQKnCyFHZllwqMJG5WBrdDkttI2OYtpqloBoVSoliFBrQSr&#10;tGG2xJsY0gcwoPMq7xWljbF8aPERdh7C5TqhcJIWUOoRyjCe4fKG8p4nVCIYkkvcp/QGkoeN98+f&#10;rMMfKcDHxJbicXs7x3H7VjvtVklRA5YYwcYELy1UMrTH5AeCtKQdI+PMlHeUir7Svb+0fXVT+Vjj&#10;0ksOrRQzY4TWiSyAjN8rA8OHKk34CzWlOZ/sK0rVJu2cpbt5+R0jJKRaSJzwkC/d8n+KYElzffki&#10;Lr/jvB4JZZvMEmoEpbR4STMSm/Nb+1viOTeRpRKWAdXpyqlkVwhfwlYAKsH1E1TScu5yDKlQnqpw&#10;XzxOlvcrw8JFxiFOc7m0+fWnpRdosZs8R4IswWuVytxOAu7gwfO0uhal7mCI9yHEwkA6SpCeff6/&#10;xP31ux3Xne6L+g+4z72Hnt27QyZZtmSGcNKQpNPdIScx27FjxpiZGWRZtiSLWUtazMwwF/NaczEz&#10;SzIEe+/d3e/9vDVXScuyA91n73N+eJ+qWVWzcIzPeL9jjBo1g3v2q26jiywDkO7MHPTR5D7F3iH+&#10;baxDM8+gj7w8Muftfhf0GfS1jvMfvwrX5/o44NHvju7cwN65oxpcZL/c06EjH6mubzQYbHeQ//eS&#10;D9op9LuGF4EsoOpfDL4h3MuzH5/1R57+oMb2SdW1jGqIPOkGlaauaVXhHKtZFmkeVgWFZSf5a2Aa&#10;XlCIpuQ3qKimX13k3y4MRwdpNDaSEfufOboMwgV+x946CeWO1x2c958CYdhIEoLQozIF6/84CD8C&#10;XjEQFgDCIkBY8j8bhCwvZ7vKKZyDjx+K7YKW5uMgBE6E5BFgWIMrrEVuEY59cGlZIzG3Z0XGfqua&#10;id+retz1eOx/JKaKYQORaxwkHMcVhqD7UyA0BL3O300uBG4VPgcAtBKE7j4UvkmzEoSe+hvLBmDw&#10;ut5fAMJGQFi7DEK7wFJAGDSWMO8GlGrutaHX6HeM2dZqnnc4jWtlm0qOWUpiLO0H2oTKtQPH1Drx&#10;W3XPxyDYaeAc+b26sUDthJKVZK4qXEwL19pG4dJOCW+w+pW99pnfa3NCkTbG5QOe35H4yfwf41jI&#10;6B0kzBoSkhNaN+li8sN/1TjOzh95HwWE3ZT8rUQVjf1+//OIhvl/a9eEElIKlZpcpILcao1xHTNH&#10;OK+pj+TvTHeSAf2WioeCXyJUrYsOatuhJHUMjwcOzG7O0BsEDoagXx3s4brHcMf+pvIM24wDg9GP&#10;/6Ax5H6Nk4BvlMxu5zgGLT2QwBTg89Tr/TaMf8feinFfSAQU/D9DYhjYuKO3G4EWAJY/XORtxjnH&#10;Mag5+SFAIoQPXhsEhsE3WALY8n+OOe63NjiWjxdMWTfN/6cB2yxTO7clA5Z76neBJwFP//yHQYu4&#10;wdaH03QLbw7O7cD+NML9iKa597OBE6QA4prGXFVwBMhwHqNogALEr8AFr8YF1xADod8N7gcGfv2t&#10;D4c1OPMh1+lz41rYlwHajavqodDxO769pI9eANh/5EONfPQ7DR37Nc8eIM0BpsUPNMC9MQgdKYzy&#10;vKcWKSAMPwrQARJKN25uiAJ1kkJ0moJ4lEK2i3TWS37qY30fkHP94gSF6zDrvGyYNNo/+3v1kfZ6&#10;gGgb+dxw89sm/4+A0PV7J0BoeHlcwliXmIIRg/Ao6wzBXwfrY11rDMOYDM4QpiEELc973/lkdsOw&#10;DBhUsK0bYsrJKGVjHJOMangW4g4DBfv6kP8cUSGwKQOEETJLtWVHFnwQCpC4Uy/n5vkYCGPOzyA0&#10;BD2NgfC3gSqGLYPw10AmBr6TnaVBGMrrDEIv90jZ/l6Lw+Kamd8GIbJh52UOje0ILbcu2wkGnz1l&#10;ajB6eQBUX7cBCKgMQLc4hyB0C3TwpgoJI0LiKuOaig1ZIFiyPC3nXrgRyKGx3zP2O8atqAW4efxC&#10;f1zerrGcaRFhRmH3DMuW1EHi6gIWHnUm+HA7maLP7xOTkD1mYRVhUiP79ec/G9h364zHKfwtvzkO&#10;59ZOYdbphAtwxwDdMNBrdaIikXmwS79TPAQgJj/EsZGph479D3XgFmq5b7HBI5aCjtwTR/1uMRke&#10;B+WBVpdwkOO41Ojkh2phXy0Ti8HYhaN2WYRhYx8C36UPNGmHd4yMepRMDVj6cCqdZOa2iWPyeIkD&#10;3LNJQIaxDCAzRahpTQKuMSA2igP26Dd2MOOcpwd/8Gg5ATxxZe4M7hG2JyyH0Ey93QihYx/3bATo&#10;zHM+7rs4xjl4MIIJHPXYMYMVV4h9nSUst+ub5/hz/H9q2YGOsw+D1B3G7UrtPv3xo1k0x/n585jz&#10;3JMFH9fv+QKePrfCA53xj+w6cb1k7BFCvolZXJYh6Xe/2c6D3Y4CzxEgNs499Vsgo8tAm+C4E1x3&#10;OFjCOIWYh9cPHB/huQdAGLF7RDGQ/kbD/NfvDntU8W7Uz7GHjv6G6UcaOAKkcISeb5uYU3RmCadI&#10;QTSDY4MNHmVoZBFH6qoX8kgH6amTgi7Kcn/3xiMYubO0O0Z3UnCuVJQC0CMUeVAPp5NgoFX+30Fa&#10;bJ9wuGvoGYacF6Fx+/gcz31O3fDAox/5VbtApAerZXRRDQ55KUT8zZ4QhC2kU8MuhKDDYsvrPfKS&#10;YXgSCP16XdgIEussbdcXayQx4H4XbLvSAQah9DIIQwh+EoSAdcSOkBAV+FWNAyWm5QahXWMIQVQQ&#10;7Osj5Tkcdb0cF1nNzaxBsZZgA8x1cYBkuZV4JQg/rU+6wvIhKwbAsF7vs2BoJxjUDzLv1mGPplMH&#10;IFxP6WWuBwxG26Hk87bel+dX1hGeDEJ/GrTCAEQhCO0SDUJ/F6WJkDIC5AzXALQoVhcZA6ELAofO&#10;DTwLw6qD0rOTErjVITEArPB23JeC3hnld08xD6gI7bpQMLIMCbeLjNFvWAHRqr5ZVfhj1+y7mX03&#10;sm/vtx0oe2Tsds6rk2fYzn3p43+jQHAAV+MBXWtJUNUeJZj9DrO/SRzhBBph3iPbVI1wfZxLhAKr&#10;nfMdI6SG2YSr/6o5wDbDduNH/jXILAEIpxZxGmRI3NQ4Dmvyt6z/zb9omHhz5MPf40YQ4PG3UKIk&#10;ao+g7c6zfRRMk7hQ8lnsFT/ObzYAITA9EhsswvVZ/Rw8BOEokIq5M44DnGLyNfi3P0mKS3HHczKa&#10;P0UwBegMG4Nnwi4K+FnT7MsucY7tZ+3q3D3HUDMAT5JfVQsACPj8rWC/rRFAkOPOMD9u6AGaoDsS&#10;FnToQ4/Y85tgvMUlCg6PtziAI+rGDXlAhHHuyQjn4sLBA+HaAToUjg2b5TCbc1zW1BLnj3Mb5r71&#10;A5dBHGFszEHuHaA3QD3qeDfACOU3hvxpBn9qwQMsjAH/AVyiB0ntBcY9M+7S4veAY9+1GTIIcX89&#10;QK8TSHlgX3/3ppv77qoMD77hkYz87Do4fifHaAfMnu+lUO4DhH43vYWosRUF38xhfWcwGIPHJeTa&#10;cavtYwvA0iCMDRNn6B4Hrwty/uv6a3+6NhyYNQSh51e6wT8DQjtCh8WxEasLnCnJ6GXY3Nj6/zdB&#10;GJOhUwYkwlbiWFgcA5/rAlfqBBBj68qH3Aocg96fA6Gh52PYEXqZQejl/6tA2AwIw2OG+/d+SgZi&#10;fQlDEDZR6rbwPAIQEla0MW/3VYYTLEUFwC0AIWC0I4wu/oFQ97NBWM52BmGL90viasMRtnOddZxb&#10;G8+ijefXyvnYEY4AugEys+FnN1g5NPvHQQgA7U6rgHE7CXwct8gEV+TGCkIm9jPM9bZzfxpInA3j&#10;84Rddh5kXsLcCVzYMCHiCM5w9KN/wWn+yzIIfxtkmGYKQX/D1pnQ++bScGeEncDJjSong7CPMHqU&#10;AsFu0B+lD2FoMBqEMWf4SRC6e5CHGXPn4XBbT0PZ3RmEhl+oaaC2EoBusPDUyw3DldsHEOWcPT8B&#10;8AYWf62epY8BYQz+ri8c4574veoZQNyLk/NwVQPuR8m98YAYlmHoMSB9TTEg2g36o0tA36Er1+Lf&#10;Q4TVvWT6PsLIMc7JobPrDoeZGoSxENTOy6CLvT45SKhtADrs7ue4HgvQ7iwEYTeuuZ/7Owhwhxb8&#10;tUMiEO61QRgbdOM3MQG7HsL0Lty8IRgC0VOv6+c8DU1/fc7OsCMAYexcYv0IfSzgSaHpsQj/l4Aw&#10;hNinQRibrgRhCaHsnwLhJwXc/gwIS/1/A9ACCPkAowA4nAzC2BsXMeAYWIZFOaGboWSHF0IvFg4v&#10;A9FOkeOHcquyIfinQGh5mdcZSiGQfGw31Pw5EIbLPwuElQOfBmEYGp8MQrvQ8JstBmE57sf1hK5D&#10;bJz+NQ/v1wEIo/ynDXAFIByYVzFwK8QRGoauN+wkM/QAA7s4g9Cf7OwjTG3HSRmElWxrEDaRkAJH&#10;uAxCDwjrd5rbea4dnHsfCdwgHAI6bST0agBXSUJqI2EbhBPHgMUyCL3MjjCo2wRYx0FI+DxDWO6+&#10;gGNAaWDuv+EGPeKOuzG4b9hHhGOA5Lf/jgjDDUJkOMZA+C+BM42SFlpIG/5MYwBC4DWNKwxBOA00&#10;Jpgfw3EZhHaDPVzbCIBw/Z5B6IEeDLYQbkF4HFxHTCEIDdBpNwKxzKF2zFXG5BDYbs4gCxWCMGy1&#10;PQ5CIOjw2CP1THs75EabIFxmmevp+gHOCRACMxzZKPfSo3t7zMbeoOWUQmkOp3oUuC/h2Fg3RAHh&#10;D+r7mhzKO6z3+ft6hz2OJBrEqfX7+QOoIOQP1nu7GAQH+N9KEPqbNHaEBuEgQPZnXH3clSA0LA3C&#10;lY6wd+53gZszCA1EQ9CDb9j1GYR2hQZgqACEuEW/+mkn6dfj7PY7Xe8XQBBX6UYejmN5gIXmobkg&#10;5Db8PPLMHwfhJ+sIDTtD0F1oQhA6XDYIraAfocEVA+FynR3gMNxC2Hld+fTvg/lwm1B/DIRe98dA&#10;WGkYInfV+QQIgW/e0LETIOSmuH6wDhfkluCwhTjsG2gYlg0CL8BnCIZ1gzEQetsTcv9Bb2/Q/CkQ&#10;er3XGWAh1DxvSBl6oeuz/H8vC5eH8DoZhNWsrwR8AQiZfhYIW+f/m+q5D347JYBlH06QbfwGShkl&#10;pasBauwKURP7NAgtj1DtsQgrAU8IQjtCgzG6BAgAhUEYjA9IZuk1GF2w4B4NwzpgFdQTkrja2F8I&#10;wsZBYMiz6+D8egnBh466DvDf1TbJvcCRVw3OB6NcuyV5HLgahIZiK4m70o5wGYQdZAg3pkwc+zdN&#10;23mRcUfdp3Hh39RKGqnnGXvgzE7Oyc5glG3GPrYj/EPgAoeAgEE4DDz67XC5XgO6Ccfpjrje9xQg&#10;9FBeM2w3DewMrvEVIOwio7iu0KFtDBgOc2MuL3SF4X9CEMag8TEA/zfW/9uyowRay/JQ9gafAWjZ&#10;3YXOL4Sg5wMnyPKgBXuFgkYUH5epXZuHK+te+DXPx40THIv/DXH8EfYzBngNhCjhYS/bDFBA9OKs&#10;rX7cpAfDNdDcij9kuLE/axAIDgG8frsy8lEn97qXe+ZOzJbd3BDXYfAZgDEHhhM+DkJPY3JI7P56&#10;K0EYjDIECPsB4IB7HbiOkPu20hE67HVobOjZDbbyrK2VIPQ2BugnQRirB7Si3h/TNtY39M0cB+Cf&#10;A6Hh18x9MwgNO0PQquqfDmBoEDqqsT4NQmBVSLhZBLjCIfzLJn///z4ICaPD1mH3C7TsBj8bhBwr&#10;AOEnnZ4h938HhF4fQvB/BQgbuQ81LAu2A4TBf04CYa3dG/vzGIR2g/6Q08kgLOieDsY9jAKcfjKx&#10;B2F1A4NB2AMcmzkvg9CO8LNA2Mg5NPEcWlA7z7BnGigt/TsO5N/Vwjn6eBGOFwOhAfIXgnC51XV0&#10;6X8Qcv27mkkndWMfBDDs5P72zuFSgNEo2w0CwBgIybQsG+YYfjOmm3TaQVpo5L50cT9CRzjjEPmP&#10;gZD9D3APHD6GjvA/DkID0PuM7fc/CkK7wTCstvy1Px/Xxx8ltPRH9LsJR3sJdYd8boCqj2fid3lH&#10;ufZuMqtB4j6UfYCw+yhwc4OGw2r/BxD6S4P+EL9HErcGOAdP++aALNdiaLjw8GcXrL7/CSD0/vyR&#10;L7f4djHf4RbczwChz93wc51wmxtC/iQIgSAFo52fZch1TZDmyQPNREj+/Zc4wj8HQr+P3MY5OM0e&#10;B2FYr1dkOBmCJLYAhExdNxgLjU9A7mSF647L9X+jwG0ZhIZeOcsqCK+Dt1eAVgnHKeK/J0AYC4vz&#10;cBwGYYVDY4OQUqdqgnMg7C3nP4ZqGUAsBYbuG3hyaFz5R0BoQAVviQCCcm6eYfWJobe8DggYhJah&#10;ZjAadAaa572PEIQxaBqq7MuNGzwkK6jDNJwMVP4bMXTdrQW4GYKly1O3JIcgbCH89JsjVey/3OGw&#10;6yZxPUFfQoBSxUP3er9m51ZdN5K4z18worXvFeApAW5FwDC/x3WEc+okkffiJjrJCM2EFT387iKz&#10;uCR0i3Fl77Rq+Z9B2ERGaSFkbpn6tZookJpw0M3I9YTdFIIDi/8a9Ek0CGuGjwQgbAMuw3ZwgGCc&#10;6RDTFhKeoexzryHsdmg8BkzGAIxDVn8wftCvaC3+DxIq++K66p2YAXAvjs/AG2V7t0YPAZBhoDO0&#10;rH6AEZ0GhKShegqJdu674eWGEkPQfeqCof8NG/7vcHaAtBNzQkAFiAzMA2+gETR6AM1Jg9ONNAB1&#10;lH2Nc552U3YhvdyTaSA4BcTHgLBfLYsJEBJ6TjGdZfsQhtOEvx5aLARhrK7wD7HQ2OCzODdDMXSG&#10;/l6IQ1TDKoAcz8jXOgqoeqY+wGlxvoCuG/h0Ehp74NL+YxRoR1yniDvEFQ4QusYaN/jtawT2J7S8&#10;b66lk7RjcA1yn61+AGRwuh7QjRFhB2V/x9r7MgC9zjIIwxbcTzpCQAZQ7Qpj9YOEveRbOzjX+zk0&#10;7qbAtJt1A0ir3wAZWwCERwAh++L6HDq7C5VbfS3PR3GFIQhDGXgehHXlvGEYgrBldEn1RCoNQwtB&#10;3bNB6PToiKgVQNcCSAMwAgirBmfIS64j9DfCAeFKeBloYUgc/vbUkAxBeTL4Yr9ZP/H7QCXjAHNZ&#10;xYCpGEgVA6dSwFfGsnK2qRjHYY6xDesL7UD5v5VPhsgjE1ke2aaCi6vBDdYCinI31ABWAzV4+4X5&#10;4hE7MbvDTzeOxELiT7q9Mvfjo2RxX8DwNT5PQwWf/ASYoVsMwLn82yD0vOFXyn5iIAQo7MNuzS3Z&#10;JYSjVmzoLAAKSNxP0J2r7QBLAKAh+GkQ/kFNbsCgRCzz/1EAwGW5w7S/RxJCsBm1AZGVIPR/3PfQ&#10;jjCvZ5z/zKqdzNFFxvIHmwzCfiDROf+R6kcXVDUwrcq+adXgrLwP90t015x67o9/N3KthqGH8u8B&#10;hENH/o0M92+A0KEx9xFYt1LiD3743zXCfkc/JGMBo2Yyg1uxI6y322wFKCOErSMAbgQ3ZXc3AKB6&#10;gE0T1+N91XHfO8igvWT+waNsC3hGcI0OoR3CBR+OIjTtA4QGpq+9boBMBaTHWe5X5zye4DhAmOBc&#10;7AoNOH9w3oNDdPB8nHk8tLzr4kbYzmMa+pspfjvD7mz8w38Pzm/s2L8GkOgk7fkjVO4HN8N1Ty78&#10;909olDQ5gibm3QAUgnC5fpBCLZRbcAMZiJyPFfRJNBABpFt7DS/DymDyh7KGue4hjuF6u14Pn7+E&#10;U1wBohBQbsDwOiv87ZbemGJAtNMMurBQILiRwSD0b4PL1+ltDD7XP9rx+Rg+lvfn43ifrh/0slDH&#10;3eCyfO4x1/lRAEG7NIPJx/NxDWHv1/t395fWkdlg3sd0tx13nbITbSNdujEkNrQW17sCgivh5/1b&#10;huBKEHr4rYZhIIjsCp3mXSUU5RztOA3ISO9UAMMAhDhT17e7eukvBqHfQy7F0ZUYQoaRneKK3+4T&#10;aIXLg3XAqmjYr+v5zRG2YVn5cUcYW18ICGKtxr/5T4GwxK4Qd2jZLR4XmXml27NKDDZu6F8CQgPP&#10;+mwQho7Q/fsMWUPzk47Q2xrGfufZU8OzCPiVrHCEDo3ruPZgaC8yeAX7LMMJWuEINW59/Q+B0OFx&#10;3yRhNImOECdKRnf/QSeSXtyHR6iOtZzFGktiIPwoALFB2PAZILQjHAzeUPlXwuqPlh0hkCNDDeCm&#10;Bl0/hRvrAz7NPK8qrqOKa6jhXjTjxoYIAYPwFgfl6SAg6CLTG4S13E+f/38UhLWuw+TcRgHLQghC&#10;Dy8PCP3GRxCCs85j5vnTpHYovYDQb0yc3NI6+hkgDDIyacVOcOrIv2rCo7Es4gaXNUwo6M7iY5zT&#10;FNc0zTW6/tMdmMf4fyiHuNYE5x+4T56BjxlO3fn6s0HorwXaiX0IkAw0HCBgDBsz/B9Pg7pBFP6O&#10;ucLYertBA+9kEHq+F/fvY/W7IWN5vwaQgdQ7G7Yax45rUHlZqP8cCO0Sj34Cdj6m3xzxf90wEo40&#10;bQj+PwfCjwDhx385CMsNQwNuGUSej/2OvR7nV+b8tkgZ/4npY2D1ESD8AGA5NAZWLPc2Fajc+2Z9&#10;IRmrkMxnrQSh39qo5CQNwhpA8UdBaMh6OSrzeR3XhxwPF4hKgZVVzE0s54b9pSD0fAxosTdRPg3C&#10;WH1i4DaBbNja6/lylsU6kBvMFAZk3EK7whUgtGP0WyXhiNdh/aFVTigdiP057F0JwhbOZSUIDaYA&#10;hITGdqPFPORawoI2EliU8CxKeFJPIuii9Lc79Oc+Y40lc8DKL50bhDFHeDII23iOBmHP7L8Er94d&#10;ByFyp+5+nFBQL0Vm7AM8zYCqEuhX9QNb9t+IyzX4/H3k4WVH6N9Rjue6Sn+CoJZn/VkgHAmA8Ic/&#10;CkKfyyhh5NxHhJlAMOh8/YFDXSAEdPypgB7C96DeyqEWGbrf9WkOR9EIjsydrkc5nxCEro8LQejM&#10;5xB1/AgQ5FzGXE+IRoGj6+6C+jtDjmuaAoTjgDDoloL7O6F/CeTGj+CzmQZvsI1bz91w9CdACMQN&#10;nRP1fAaWnW3o9gyrsD4w9jsGwHB9DISuwzOQfD0hCA3HlZ2du1Bs7L8YnOwkA5CyT3/QPxya3/pT&#10;IDSUPhuEhptdn7vALATzPq6fj6/T59Y2Spqi0Pd/w/u/Un8OhM2AsBEIWgEI2V/w3H1efxSEDo0/&#10;+iQIQ/iFrcaBE1xuRHH9np1Wqevm7MBcT+ffdjtk+nKDwq7JdWnMG0QlLLc8gIMHVShjeTDYwvI2&#10;XlfIRRQgQzAf95DPjXBHboPJr9bVkvAjwCKE8EoYBr//qDg++wgHhl2pMm5aqJUgLOM8PcRWCDwD&#10;biUMw99eF5PXeZlBGAuZS4BZKfNl3EMD368TFg9xjQDHKvX6FSA0AA1Dh8iVQ9ynPoPykzLk7MA8&#10;XL+/YdzG9oG4N/7Mp0NRQ7CwZ5pzwJUOzgJCEg2ZoJOMFWXaAJw7SJRRfvuNjwiOrYrzqB30t1A+&#10;jo2HSIIIYdvIubnRpJPnbxB2oSjO3I0z1fzfrs/Q6wciwcffydD9gKSJQqsSeDs0rkb+SFQ/6921&#10;JgiNUfDJAM6lBej6Y1X13Ht3vPY70YMOoYHhMCAcIrT0KCcDgMkgdB1hO/Dv5Bi1nF8DhdsIAJr9&#10;NSD8wC3OQITpOCAcBYTDhOrustEGCNucIQBEP+7PQ8O7FdrnPQysxj5wPScA9vn5HFaAcIzzsUYM&#10;QNZ7apc6wD21Rjgv1yv6nWuH3O6X532u1CD33K25/vh9KHeEtlz/F3NeDlFjcAr75RkibuTw1wPt&#10;bD1vqITg8X8+reXlywDsm/H0D8G+DIwTjjCmnhmDMNY9JdZdJQY5A9LHDI/l317+WduG5+JtfM/C&#10;e3cchGzj7f32R/iNkcDxeR9s43Py9h08T3+n2PPhfrw+lM+/hYI+hF8Iwijz/u3GkmCU6uET3y9p&#10;gyltuNR20qFBWd03HTSWVALDOqIm1yH6s7d/MQgrAFGlQ06HoKiCectux07KLaQefMDyvJ2YHZdl&#10;dxeAhgvz0FseVssfePK6Qk6yAAUQ/E+A0Of72fI70O4HGY6Sc0J+n/mzQBg6wpMVQjCUXWAo91e0&#10;yoBdKVApGeBamXdDUPkE927sN7hi3O4A1xis/1Mg5Hz6uPZPKFZv+KdAGDEI3UjSNaligOh6Sr+X&#10;3EGGii78d8JQnBrHcgOL/1MH4CIcv4p91w9/TEjxO87j4/8ECIEfkLBjc6NGv0fDIa2487hB6zrC&#10;Nkrc/wwIRwlHDUIPAGowhSDsAIR2pgahv+HsFtZZD7hgCH4EcJj6TQjXW7rF2S2xrYRl/oazv9ts&#10;19oNcAaZDrFPn7sh+MdAaIdoeXm43v8JQIMMKYN04iO2AYSxUJVjr5Df1bZrdkgeyp84sDz/KRC6&#10;AJj7g3pw6D6PwBFzTivh4u3CcziuEIbBb54N98nv7vbj5v2fzwQhv0PQhPsPtXK7T2wLAI+DjPk/&#10;C8Jl0IXwsqsLt/E19pImu0mbnaQFf6zdAy6E+1l5PiEIPfU6z4fuM9yvHaWXW54PlluwxW+u1PTj&#10;Bj8FwmN/OQgr3fVlBPid1DAR69MXCyfDriSeD+rkOMnPAmE5GSD8/smfA6Hf7zUIw/rIYkC40vl5&#10;VOzP1n8AhMuhc5nr+gj53HrsEWrK7PoMQuY9MOunwci1cy/8xopbr0sHuOZ+9s+8G4LcMORGoiK2&#10;yWdd/iDnE4Bw/lMgrOG+Vwx9pJK+oyfJYS/uDfj4HV73IWxdBqFfiatfCcLoRNBqbBg6nPZINZ1A&#10;sNPdYni2BqFB1sB5VxF2G4R1PMMmD1TBftxH0aNgG64rQRhAEHWeDMIpgxBgkVGHAEQ3x6rl+QTd&#10;f3pn5f6GbVOEcgDHXWs+CcJffzYI/SI++xw7+m8aBAYGYegIHRobhN1z/y0Aoe+JW5dnf0PoahCi&#10;QTtDQDgMCP0N5m4g4/ejm0jshmE3bqzbYWMAqT8PQi8LQRjqBAhd34izw1364/YnQAiQVyjWjeVk&#10;EMb0WSAcAIR2clHujzOyj+fjhmAwWD4ThCcrBOHMJ0ForYSb5f2G8FoJoZXbH99uKubuDEOHt4F7&#10;XHaN4X/D//95EPK/k0FIGve1h/sIZej5v96f19URAYUg9PKTQWj5eK63tCP0x98/2xECwhB0IQRL&#10;AF7pOADEzZRP/l4Vk38IphFnlrHfETpS4q8UwFzpkEIZFB7Lzy4rBhOWoWDka078uLgZxUwLQ1Bx&#10;4paBGeFhWxXTJyAd1mHG5D6MgJYb7H15ZBxPQ+CFIAxhGL5D7XC5zMcGCDG5PpP9ej2ZK6if5GYb&#10;1AalG21W9hFcGRp7EAdD0AAMIAjw/LsyuDe/59o598GPVNgL8Hu4tt55FffMBfWBBqGdoEFYzdT/&#10;K+o9clzFgLC4nzA76CsJ8Ch06kkkQUsXJWkTichwtAMr7QGA3TMqYd/FvTMBCBtdsi66+4w/yO46&#10;uY8CkPm7x2V9sVfy/OpeDdu5e45bjP2WSh3XFoCQEN/QdZ/FoN8iCuokuQ9VuM4mQy6ABGEmx+ki&#10;89UQ+gSNPQY996qZfQ8AQb+V4iG8XEfYCxjcrcbvOBuEjcA3amcAsAeA6TAudmzpX4NRi91X0Anf&#10;nal7CTFDR9jAOdYOLmjog3/VxK//nRCZ0JWwN3BZwXEAGoByvWgzAPRnHZsnjqoXCPv47rt2MghD&#10;CBoizqTOZP7tdeFyX+cQ4W6s7sxdS36zDLaYwzPUQp2or4spBkYDER39Na71N0G9pjs9u24wgKDv&#10;QeAGfwc4yOBkbB/X60Mw+H6EIPtz6iHv2HXFXJb/+5sAMoZP4MbYxsddCTDP+zjh8T6ladfvxd50&#10;CRXrVhN7Vr5vIaBOnEcMhiGwVh7HEIySLjtIy5bnDUXLUPR6A9Pn73UuJLyujvTeQXr1fxxSB982&#10;Jk14/4ZgI+nbUzeWuW9j6/jRAIQVvZOq6JsChIBzhnT4WSB0KFfmVl1AWBGAMKY/DsKYA/wsRTjp&#10;UOEyw3AlCFfCK6jDI0NanwQhUOKGxEa7sdMLR79Z/h8XevK+/nIQukEHUBGWFuEG84cWguN7yC2f&#10;g2HoT3oW4eL83nEIxJgAEOALgLWsEIaxob8oUAY5774PVNB9RHnRReV3O4QFWIYFoAnvk92l/1vQ&#10;zTZdC4E8byCWDuCkCberhj8LhNzXAISExOzb00+C8L8r6qGxAK1B6K4C/lB8MaVpkfsRco1+l9td&#10;gOwI3Ypr0BmETcA3DKctN87YLVYDuUoSWQBCHJPrtOxi3ABSCwiD1m5vA+wNuT62GQCY/kiPnV0P&#10;7sF1h+6/aBDahbZxDl1k0j63xi64UeJfcTK/PdH1JQDhH4LGEg/1ZRDWHQehgrrCT4KQ8wpA+Lvj&#10;IGwChD2GIODxa12Drr9bBt0fA6EB5A7hnwahHZxbZ+0KfVyL/7PvEw0Ybs09oU+A8AgABYZDyKOv&#10;GEYGU8wh/Y7M/1vcEedMgWNYuL7Ojuo4PP5CeXtDx1A1RAwWg8Nw8bzXu57Q03Db8Bh/HIQsx2XH&#10;gBjT8b6F/wtBGG5nEHq+mXRmB9lGWmil0F0JQt+3evKBfwct2f8xELr+bUXrLstDRSZ+CwgJj0fd&#10;cXmF/hMgNIQcngYhKjfDU0MwDKNPBqHdWRmlmBtAioFSMG4hChtCgvB2xb6C/Xh/LA/l33aa3ncY&#10;phuEbnk2BF2HVwBQ8ri5RXYb8/+N+/Ax646ohN8FPe6jNw8QASWZPCbcI6FrYc9SoNDFGWixsQ8B&#10;eD9uFydoCOZ2LignOqscQFjAvkoAoetY7ZLLgI7/nxedZ7u5QJ7P71rkuDjRwWM4wo/+UyDsAixu&#10;AW5k28DRcU2lhK7eLuioTWIM3mVG1RQGrt8zCFvYPuy4HcoQjXAPKnGUTdM4C+BhePW6lCbBhyAs&#10;6wOGbFdPid2D63LYGwKoa+ZjNY3hQEmwDu0NQrfcRZ1hCOcNG9cRenQZV4Q7Ezk8DjpUc6wev4Xz&#10;nwCh3z3tAsLux2ggB3V37Neg+ywQOqwyCCc+/Pdg+kkQAi9CWe/D9aOGYAyEdoUxyHrdCRmEsTrD&#10;WHjs31zXIveQc3Jn5E6O6WHPorjwTvKb36luIEP7/WqP7NLOvQi2+Q8oGNKK/wXDW3GvDReDI0q+&#10;deOE4WoYhWD6S0DYM+U+lkBuWcF80HDy/xwI7WgNQW/j/wQwXAFCT084wr8AhAZgCEIPlODM764w&#10;FTwMjyDtqRVhfTWAjIXCK3UCdlbwShnyfBAec7LHIcjvIDwGau7P564sJ7q4xEAYhqMGoQFoubvL&#10;ym3Def/HCpcfFw84XOdRpN1t5oRiILSKCG0LcVoxN/gRIARYwM3T6tl/UdX07wHkERX0sawbh9az&#10;AAjdBYZ99rMvaxmEdm/WCSDaGQJvQJjftRSDYMe8sgBhdtSdngHqEOdOuFtiCA7gVvlvTgegRNnt&#10;M8HUztDLSziPSrZzKOxX7NxoYtAZhHZeIQgtA84NLI3AsnvpfwR1hMH7w/w3cHR2s8sgdHebYKxH&#10;7kc19yfoGgMI64Gl++mFILSTDEFYDeiqBxeDztN2e66Y73HC5DlFhnHNhjwFh+sKHYp3Axd3oO51&#10;dw7USaZpGFkKQOjuM26gaXUGsisCOEOuJ0R9s64ni4HQoaxfwXM9pEHo86vumwWw/6Lxj//9eJeY&#10;ICQFQn47w6PlhCCsG1/CfS4FofEg64L1nJPBF0LQCuv/QhB63vWEISA9Dbbh3JzBDciwDi9Y7mtk&#10;u5Nlx+frsfszFIPznOf+zbsAAILckw6O2cE97CS/+e2ZJjJ3/YDfwgBKHKuF9NxO3unkuXpZu8+R&#10;Zxf8LxTLQwXrg22QHaHhx/MPAEK6CWDDc/e1hlAK533PDauwXnHlOg9I4Y9zdS9Peydx/UQHBqLX&#10;+76FgPV/fZ/C8NuQMrBWgjAIe0nPIdA89W9Dz1OvD7fxspXbhwBtJd2GAAxlV+hjtXPfDELXE0YA&#10;YWXvlKpcR0iaOF5HaAie0G8A0MeA59cACPdHiexpBZkgAhxdjxVzgIaeYRfTSvh5Gg5QEDYuGILB&#10;+7accFBXyIPxtz88/USHZ8OLG1jGTfokCNkXy0NVej3behDTlf8/WWW4kVLA53H9QgUg5Ib4OIXA&#10;Id8AAoTFI27QOKpcQJcL3Dx6tpWDs8ldEa7a8bkuz6Ar6nWdXwyCK8PZGAyB8Ao3mNVmuM0pA8Bl&#10;dAA5wFqICy02hAc/UD77ycMFGoDZbdPKbJ3iP9OBK/Q+7T4rcIU13MOVIPTX8wwcg9Aq7JxSEWFv&#10;OYmgySAEKB5jsAG4N7Bt4OgAWSkQNAjd3cZhcQyE7tzs9QuqMcTsCnnuhpllGDpsDrresP8G7mPM&#10;ERKqkDgd3lYN4ZxxvIXAPgAhz9gg7AYAPTgov3LVPgmYhtyqfCQIxf2+cSvhWbszi50XrsuNJn8O&#10;hBHO3/v1K3yDgduy8wJOwG4lCFsI42qXQdjHdu7HGAPhidD4ZBA6gzpDOxN7mbcLXaGnPXY53F8D&#10;0QPE2il6m1iXFYDuujnkwUoDBZkZGLLOYW6sPx4w4Nw6cCXtZEg3LLkwaWO/7eTFOgqbCAWWB7qI&#10;4oKaSM8tAM2/W3n+MQEXpsfFMwrV7v0sy07T8AgdlAESOCzykuXrXQk7X7endnaeeptgnm16me/l&#10;mXXx/Ho4pz7OoZ9z8ig/3jYEoedDGPq+eep1IQjDY9rd+dwM6BbSl6exOswY8HyeoRv0+XsahsTH&#10;QUh68H7tAK2VIPS4iXbcfv+5LhiQ2I0l038KhITE0N3g8RD5VSROT/07woUaZqG7izlAT2NvXXwW&#10;CA0+b+shrMLvjYQKtw/guKzAwXEDTwahO1b7VbZQJz6C7sFZP929JZQh7EYNN3CEKuV3CMKYI3RI&#10;/AEh8THl4OSyehaVDcj8OqBbfDOBWzayo7NCwLnOLwSfpwZWLJQN6/bs8GIQNAAzWwFgy7RSW6eV&#10;0j6tjC5CYKDq1uQ8QmmD0eAzAK2Mlslg6hDZ+yxyqAmoPwuEBmBRdDpoLCmMTqm4Z+YECHGEHrOw&#10;jvC53tBB7uxcwjYGobvaBIPcUppWkYDcTaeyl8TCPj1Aq+sV7SINUMPQEKxkXTn/r+H+d8+7jxoO&#10;imO18twqSWgFnEN+x1RwXv6v+zF2AcBuQkDXD7pk9nuf7s/oMN3vGzeQ7pp4zm08724DZyk2rNMf&#10;A6H7RVZz/lGg4hZpw88ts8HbFf8TQehjhxC07GxikDBYcDsB3HB4c3aJsVZaA88Z2Ou7AVoP8ry/&#10;xRHUA7LPsE+e36ltR+7r6NcRXZgYaB6Zx+NCVvBcm+3eiE6aiB6s5lGeP/I2Qcd6zMgJ+befxa8D&#10;Rx+I5+b3sg0R1zsaGoZHN9fwp0Do5SHUQrfl393kuV7SXTf5p5dzG+C4g74Xvif819uE4bH/G+4/&#10;XPfHQOhzMgitwK0uy+tCCHobz/saPguElo/hc3VoHByLtGUIdqDGEUczs6oEhg6NT7QaY8HD194C&#10;8dAcElfhIkJVcqKVnHAlOyznYVVYzFfyAKvYeRUP1Otiy2Prjm/DzYlwU/0BJs8HfQi5CUF4vDzv&#10;PoWl3NyTHaFB7KnlllvLgyWE8lD+Bl4VDyMQN8rT0ImuBGIAQW5wMPozD9Fvu3jsw3yUhVtKx71k&#10;ArAswtisbm/jztC/V0Z0QZkdc7i1WB2fw1w3fnhqQOUbgJ1AbTmkDcJZlhWyr4KuxeNuMKM5prTW&#10;WSUbiA59e9knDjSnFwh2zSmtfUopLRNKaY0prQ0gduIku10/uaAKnGqdQ1yu033+HNIaYEUAIbdz&#10;PFBedIJjY/0BVjOZzvWDhqYB5pDYQ/p7cAb3OcxDHtrfI2BHDEI7PSBZ0eNBW2cA1ZEAZCEIDVHv&#10;J1gPCOvGSIiGBukjyvNt4nmXDHIu0UkVdE4HIKwj47WT8d2i7Pq/HkDh0a9r7TpxpnanDsc9JmIL&#10;1+NtDUI7Tbu94J1flhlafch9It1Y4jrCqp6pACIeq9CNFh5UwSAMwt9jhOzuMzj/W5zsMa5lLngF&#10;yyF6H7AbsBYIaXFyY36bJXyThd8O9T3aiVsiDa5wWczN2dnEnIpl1+KRV0K5ocMtvoaeIehGD893&#10;jjkzL4OR/3f72XC/HLI1cY2NyO7Z9aUu6NxNqpqCqAiH78KihTzpfqT1gM0dyZtQM9v7FTF/rsEF&#10;ST3ys7ZCF2/52dlBNzN1uN0IYNtI912cTzik/skyCO1iOw1QjuuvyjVSQDb2zamDZxZ8sAn1AMMB&#10;rm2I6+qFBe5a00G6cMdpD+Ufvi4XwMjPF0gZqmEdYlgwBN1lSBct5MUWCnw7vlAGnRXO+757PgRm&#10;CELv1/sPYdvQNxsA0QO9Op1YTgOR4Hs9UwEA2wChB2Q4JYSgP+xeNR5rIKnkQbp+bKViztCAAkKG&#10;HfOVALCKks1aue6EgBIAdavv8bo+bvLJMvhW1g+eAKFD9U9vu1IOtUOXaYfp6ckQtCsMW3oNQr/2&#10;V4g8Mk42DzODhJHWB/AAYFbXEWVGCaGH/TbNf2N+kVB2VrlALRvgWYWExXmu98PV5RhUKBOXFwhX&#10;59/BuugcmlcGIExrnkdzSgGGiU0Ar20G98n+eoBgN5Ck5E9pm1Ri81hMLeNKBoapHbjHKHDtngNA&#10;i6rDGQb1dNwnu2K7OQ+0kAMEszrGOPa48jsnggYN1+mFICxj/x4owaNdF5FAcgFmjqHJf70Ph8X+&#10;T1VfDIRlXR6ZBhfJsUIQOiy2W/S60m5KVBJ88LYKEYDrpOoncNjLICxaDo09sozDPTekdBogkzg0&#10;3Ew1x4o1uswH/RJd/2VH6W0DaAIqu8ggrOG599mNBS3T7tjt7jNHVAHw7aTcl9CDiw4agnO4DKDo&#10;zwoYhgZhK+dVO+CPfy8FoXfwaVPA5hGVRxYNwP8BEK3/zj7s7DgGacmZy6Dzcrs+z4cV9aFLccjm&#10;ZaFCEIYADHUChA75WMc1BU6Le+iW9QYDC+i4ztSDUBiIbrgq7poK6m5d31vD8nqgZ2i28N9m1Mj9&#10;aSDv1foaydjelxuoXGiFIHQB6Jb+RqIfu/z6foMQR+Zz4zwMpBCAoXrIr73ALWo3CjSt1n5gSkHY&#10;xb67AVaUfNPF/vrYl12hP2/QyTkYgFbY4Tpwv0DSxzEAPwFCzI6P5fkQhM2AsA3AroSh3Z/B56nv&#10;uZc1cS4GoZ9DO9ccQjCErUHo8Ngg9DvHlkFY1TMZvGrnKproLGmX5Z8CYSUHqeKBR3jYK1VFAj3u&#10;+pDn7QYjANJaue6EYo6wiodohY7wZIWO0HJDh397uV3kZ227Un8OhIagu7yEXV888EKxIej6wAFC&#10;YRJFBhkyFfeSDrzScX+GVP6AW5V/ozQgmALcDEOHtWkoHxDmGpoALwP4pePkUlsnWTfJdILf3t7L&#10;rRklNwG4+ikl1E8qvmFCh+qAHK4wExdoGYJpHTEIHm4YVnzjiBKaRoPfIQxzAUspUK0GnkE/Ph60&#10;3aDH/fOrddntozjPERzpmPKYr+qdxQkRbuBgPLhBGRmqwu6P7UMH6W39Xy+r5r5UAbnQDZYS3vo4&#10;zlCh7Aa9rqRzUsVAtHp4MQjlOti/QVY76tcIXRAAWBxhWa+/I0sCJh14u1YybocTO8+5GgBGcJ/B&#10;O8mEyQ1+JcrvmuLyo84cuMEuwt6gDxj79pBOPVxLJ7DxK3YO88uBsYdQGnRofASw4Qi7ZshwJO5+&#10;Ql8vXwlCHyNwsHZ3QLB/jtAYd2n4hQC0DDRnsBZA5MFG/YlSh/5d5I0eXKHn3R0lDNvCOizLIbCB&#10;Z/B1AHzLv2PLToDQYalB2A4IfX/83rWfk6d2eh48t5H1lWTmBmdsChL3/7R7NARdaDSx3G/v+L5X&#10;E/K5ocqNWIaen5WfnwuzWHXGrGpZXs0zqabgbSLt+xzt+OzgDCKHqYZSCMN2O3UcYCv5Jsp2UfKT&#10;++25PrAPQNoNhlO7wyjn4yHPrCjPsQvQBC3MhqHdIkzwunYKpGAbfofvLcdASBjPOTdS2HsahLvL&#10;8u8G0mcD5+Pn0sLzb2KZ016n79cyAP8YCN0YZa0EoQvRLtJKJ/w6xa+peSSYSkAYAYTVQDD4YttJ&#10;qmbj4Gtyhh87jnCjgt8srzlpXRUXVcVFehrULZJwLM+Hr+GtfB2vwvCzuMmedyOKt/VxPQ3+t/xf&#10;b79SIQBDCK50gqEbXAnCmDM8poI+QEhomokjS+sCdoAmBeDYlSXhxhyyeuScwKU1GUhTAGosgGLB&#10;4IdB3WHa8vapDmmX/2d5eVrHVACxZOAY3zCmgzWoelRxtaMBCJNappa3c5hMKNw2FgAwrm4w0KH6&#10;oQCKdoYp7D8HsJQA3irO1a22hqBHpfEwXYWEuNmtw8oGhLnALadtKBhrsJXn4gzlzFJBGFk1yP+B&#10;QQkgzHcYjYpwVf7wU4T7YrcXQBDQeRpmJkPQGcpu0YA0CIv4b2RoIQCc65+aSXw1ZMi8vkkc8Kjy&#10;24Fll4dEJ1GTDoJGgCDjL287MEeG9bDpgH0E94qDcN2h63L8wZ+gSwkZxBB0mOMQshsIudHAb7vU&#10;kvHcKdzh/8AH/xbU/fUCQn+tz/0Z+whz3XfRYbah4a42jdyzMEQPQGgBPndgtkII2vEZco2ce9TO&#10;iO3c4dvqsgNm2kl6c8Y9GYR2NQZMOy7JWgnCKPnLbtH7j4XGrOPcPHitB53w2zau83SVgM/brb31&#10;rueiMDGQ/YnLNvKIu8K4FbiZ6/F1VXMPq7iflcgDaVQBOz87Pzc/vwqeawXP0xCsAoJVFLwNwCYE&#10;oaFhKId1dpbPq5V9N5COWgbnASEOj2dgDXIurhN0OOypIdjOvts41072FSUddHGOPWwbtih72u23&#10;URwyu0Bimx5+93qosVmeOZBy+NxE1GLgfRYIa4lEaijQG4kg6lyIku6bDGvSh++Fv4LntOLr8dT9&#10;CA3D4DsonIuB6NfsqskLEeTf/q62153ifnT+vKZB6FGg/ZGimDy/Ur/+i+TOuUF3jECxjyCFjSWe&#10;DxtJVsIrlAHmqbcJ/7Pyvyv/t/L/n9XwEsIwbCwJQ+NAA7EW3zxCzaxuQlaDENCk4MqSW8cDJ+aQ&#10;1d1o/Ds+cGc4ufqRAISFwx8rHXdmQCXZsS2DMIH/WalAMPwd3zQO0MYA4Lj2A8ID1cMBDBObJ4Nt&#10;DMukllEcIMsB4IGa/kAHaweC33aGyW0TygIsRbjLSoBtJ2UIVpBo/CpbQTvurnlIea0ACKDmtQ4B&#10;mJlgBGm/Vub5su5xXB/wwf05rC3CtVnFhLEVdmfANQyJi9ifpwafoWsIBhmK9YEb7OC/HYAQB2LA&#10;BZmSDOpQuWBgSuktw8rjnA1CZ0iHcDEQOhNTkrvCuj/2qpO7MUSGZkjICyTS2OjF/l6FRy/ucB0O&#10;Cdf1PB652FAyCP2WTISQrITzcYNR37F/JZQGhIuEtEA0CjB7F/9bAMMuXGQMhIuBg/JIPO6iY3fZ&#10;i1aGtSvVRXpqIsOFdZZBaL9CUY5rCIYh8gnFQuAYZGLy71idIeeFmw2O4WMHXWpYtsC5LKsHBxtO&#10;Dacm4OKM7Tq7TuDiZX7bJspxOzkHd5+pt6M3DMn0laSHcsOOZxe6QYPQjtAgrOSZrAShG32COj3u&#10;zQkYcs3AOXBwLPdo3e4y408edAGvfvK1Q+GgXpCQuYOIqqlzSg2kp3bOo5Pz6eFc+zi3fnjQjyv0&#10;h+V73aHdfTl5zp72kzYNwVAOpd3AEcCONB52pTEI3Xm6hrQXIb3WsX/3GCim4Pe113LMOg/Iyn/D&#10;ekG3HBuEwWt4nH8L99Bpz/CrAe6R7knuXwyETpefAmE9D/4vUcOyVs5bwZsK3IBAJIxaSgy/QlZn&#10;Me9XyjxYqeWPn0ew1ivlZcH7t8DP/wvl/QQfSz9J/xkQlgHCEkBYAAhzCIddB2cHZ2dmKMU3DgXh&#10;ajbhsn8fbsbJAbMDdcCqYVR5OMIkgBjfMqZDrEsAlt7mYMNQIP/2uoM4uoPA80DdiPbVjGp3ZFh7&#10;Kge0r8qOLxb6GnQ+Xlxdv/ZFerW3qgdg9gUyEA/V4wrZLoN9FuBKyzlPl/ruMF1BYrFzKwR+uU1D&#10;rB8N5guWQehvMfhtCn/MvSRKuBz0oVqGGddqoFneh92g3Z5/57eMBNOg9XgZhs5QISSDY+D67EDs&#10;9uxYGjgfh8r5/ZNKA4S5nK9bst3xupHM5BZRw8yJroFQ2OFJ0LG1f4r9TKqR820EjE0+bzKKP9jd&#10;PubuEDg5EnrwhTMyoAd+MAgr3d/T7tj1V0CvwyHvQuwd5nYKTbeyunXZ27vl1GGhM42h2Ek69Vss&#10;dlmu9/ukCH+ZGmp2Hg5DA4jb+Rr6ywpCMtKe5cwaqt1gwAX+cRDGXGese02sfuz4195Q8LEjt7Bz&#10;HQZeh10paXgQc+IPpAcyrLhGqw8nawdst+uvEroKpJT7bhj6uTmt+LkFdcRAsBxglVNI1XDvXA9n&#10;5+d+dq0GBQr63Bl4dubAyy7O8kefegglO3kmneQhw69nCDgSYruusI280syxO3lW3bi0XgrGPtxm&#10;P/dpgGfvT4kOTHId7DOYTh2LfWJ0zgOzWoAXMDYOAHGimghQbeH8XRdoCLqhppp0W8XyGoBXgRvM&#10;begL+pJWc40GYy3Xb/A5HD4BwpmYu8U4GPZ24d6mhv97ue+/o45TSgGMxwas4IG5r+BKqNVzwz1t&#10;pDQKfi+rjuUr5TcTwnWetyussRsEULU8LDu6OuTfMRd3TBFuUjU3KfheMfPh7xrOwdvWuZVs+X+B&#10;WF7LOYYQDUAKOFeC0OAr42GW4SI8dR9Cf3jdIAzqB8kMwegvPLwiwuL8nnlAuNxQQcZPbh9TIjA5&#10;1DioVBJMBg83vnlEh4DhgUYgVtuvvXUDyuw/wrLxYNmB+sEAeJ7uY/1+1sex3EDcj6PbVzOoPZEB&#10;7ars147yPu0s7wGGfTi+oSD8jWkA6MUguKeyO5iGQDzI/g43DysVOOUB1xKDq88doQljSQTlJG7D&#10;KY9tDLDC1jHlA0K7LbeKucuIQVjUMYyjmzwOs1AGXpBR2E8Q8i7vy7CzAzQMLc8blAEEuR95wK4M&#10;kAUdoz3OmxNn/6zyusaVyv8zvQ0O2/0Va0mE/oh8E8/FMKwDoBVsV9EzEcCwsm+CEJCSnrC6AUfZ&#10;MjKPyyRzjS0GXy1rGgSmHl+OZ2o35n50ZTybfFx8FZDw4BItgKUDJ9hK2nNdmuvZOl2nSLjr39WA&#10;3OdoV9jmdezDLaZurYw5O4PH4avBBehIWw0O0wCwB5dtJs3a2Vpu4XZ477qqZuRw9USlvqexkDgE&#10;oSHoBiW7SIfFHhTVH1Hq41rcp9B9EoNWWovfYedjt7a2c+8cbvbj0Lo5bi95pIcM7NDTdXZ9XLdb&#10;tO3kGnFCpZ3jpJGxAIouxMoAQREuqoTlZbj4YgqoYgrWSqIY17e1AvsO8ojrAy2/2+zfwTdbgFXf&#10;NJryN1+A1TSOeowogGfRyf96uK/d3IfQ/XXzfPu4V/3jR4OpNUDBNwBIBwDhIAAcxu2PAEB/oW8E&#10;+bvJsQFl3ZLu0Ji0gdMraRlUHYW26wHrSH+ej7ieGxAaeuVcU1ZtF1MiHQr4oN6PcLeW+UanGdJQ&#10;HWmrzo0iFKqtjjYMcYyBl9eQ9jxwhF8X7CBcPyWXA/nVNY8rWAlM3PcslMMOT/0ti0ZK3AYeUKh6&#10;HloYClsnh8hBSMtDD1VHSFCNs6viGG7tjHCDaih1wv/H9OmQOFTgKAG2AWhXaTB6PkKCqyaxVfO7&#10;in2Uc3GlZKJiv+HAQw2gyEPzh438NkU5Lio2dt+M8kgs2V0TSu8cA4QjigcgCa1MyeSpgMGNJ3GN&#10;IzoIDA/guPbU9Wlvfb/SeDCHAMJ+gHkAkO2vNfBweoSzhp+1Fzfn33siwK+iGwh2aUdFFyDs0m5+&#10;76+Ohb8H+a/n91TG4LebbUIYBq4Qp3iIsDeFc8oifC5oH1UxD7do0P0GAVfbeADAEIR2hfmtg4Ej&#10;tBv0t1wdFhe2DwVALI1OsI1BN8p0BPCNBpmkhARmEBp03peBaKcYyrA0NL3/2LGGApjVut6xf4bw&#10;mrAaQLveMYX7YmV4/9zjSsKWWoBST0jsMeLqAGYlCdhyiBIhUVb3si9gWM91NQwT3pDhmkdxgoNc&#10;hz+9OITYjx1dCxmwmBI9h4xdybP1ALEeicf952Jvz7glFiiRDttJp/5dxTEjgMGdxAPHSFpxaGRX&#10;EAtpDcETMszcoOCuJi38p4n9GqiWO4A3AD934akn/7Qu1wdabcN2hXaKJ0LkYGr4AhfLjQSGWxtw&#10;7uD/UfJfNzDuo/Dvt1vk/FoNADJ1Lc+sxeABKu3cQ0PHckjay3H6yQsOUYf5rzs5VwOEwpYBlXaM&#10;8syY5x7lowLSREFTv3KIagrqKITagAbPppk80TV0NOgP2MM+e7hOz/dxTnZxfeSlXgoky/M947g0&#10;8pZDZHeXcSOIW4tjImwGgqEMwEFgPgTgBpgO4viGcJYjs78+rv45FAwo+zsKAljDdZeSzvPqelWO&#10;ManunqaQJP1wnjXkWYOwiqm7TuXUdwP+YYDvtDpCYcc1DbnbF85wcJL/jAK9EbWMkoZQ48g0z95v&#10;TdlVjpJe5hSdAvxj8zpld023Uth5MQ/Wb2z8MRA2YddP6HdqNAwNPbtBLqABxVyh3SGgCqYOtb0d&#10;4kHV8sDsCgPnx41zGP1J2WEuO8CT9RkgtCOs8Gtqg0dVbKBTIvsd5DJuehkJp4QH5i/AleFYSsik&#10;diflQLAU++3W0jwyYTaZOb1zlHswrCRcUzwl0eFmHCHuJ5kwNAhvyfgHmnB2PJzdtT1KIGEdBEx7&#10;+b0fF7ivpg/g9SJgBrz2AcG9LLN2s2x7eae2lrZrW3mHtpd1aGdZ5wnQeVvmd5TGlm8vaQ+mhuE+&#10;9rkPp3iwcUBJHD+jYVB5hlg3QOKhFwBwu7McoGMZUMF8U1/gtOwI3XnUYXHgCHFcJVGDbiAmMozD&#10;6KJ2h8IxdxgD3VAASodZZdyHYIqKSJj5Dns5lzzukUHour5y7mMJBUoxGSuX/SThcJMpMDLYTwFg&#10;LHedDPfcLbf+uE4tz6KCc7cq2UekxyIcQiEQG4ZngB/iOhs4Rt0AGQK3YEfXBESKOV4W517Cc2wm&#10;3flVwGYycT2uxq/uGX4e3cbuzY1FQf2Z6xRxbHaEfv82qEQnw7puLHSCnaQvy86uyV1OAKG/6Odu&#10;J65zs9ytpR54BMvYpnnogwCAVivbeho2khiEBmOL67lwbP4kpQeSaMGN1VHo1OHg63C29UQlra63&#10;478thJ1VuP/SpgGc27Ca/AlL/tvMNXSQlru4PjdSDHCe3ey3l3MdNBDJb624nlL+U8SzLSSt5KPc&#10;4Jn1Kbe+V1kU2Hk1PFsimmryfT3PrJUCwuF3F/knACH7ssPrAXzd7M91ep3DhLzMd7MsACH3ziAM&#10;ZQfpxo+Y+4vJAByZ+VjDAG8Y4Pkj85bng98BBGPyEF7dbOuwNq+mR6nlbcqp7VZBQz+F5ZRqHFmg&#10;CtKTw2I7wIKWPtwv6RDYlUYp/IksagBgTb9d4hjbj1CYDJEuJikgKWSHxilgXdBOAMoxIos5dU17&#10;fMM5nbIupzbI0B6dxR2jm0hQnwlCTrTJJ4qauYBALAvEfOPMR0F/pgb2YdVzc+rZV6gGYBbTJ0Pv&#10;OgAYyn2kVtYLnqywjtHyEFalJMJcMmgKGW5/pEu7AE0csMjoAYA8qDLscRBCElqVUro6QzqsLCFj&#10;FQKKPJxIdveY0qMjOMIhJbYP4goHcIVD7GOaUHkiCHPjcIMHyfx763q0q7orcGiG0x4KkX2Abh8g&#10;21NpJ9cF1GJubk91TLuqurStrF1bSloDbUU7gOLuimiwrf+/C1BuK24NILi1qJX5tgCMu8qj2sM2&#10;++v7dJhnlIY7NKQKDDPgkU+pbxeY3TBwHIZZACiroSdwgR5kwEAs7iRkxhGWc72ez23uA5a9gfJa&#10;+lk3CCjZBvgZcDk4BwOyFMdmBxlzjK4btPP0sfqDjFVGAeIE6e2KgFoh22Szj2TON7WhT1m4xnwg&#10;W8q5VPQS0rCtE3MNCbuCc7eq+G9V1xgaiYlnUQ0QHSZbtVxnrUMZz/PsHIa7rq+Y/2U0kG45bgA9&#10;CnK3HjYif5nPCgZ1QDVAxN9nqcRJNLDeXX2CL6aRPjxsfDtRw4k6vliIG+uuAbh7FzjuQqzFFWC4&#10;rtT9MWsBpCFYw/JGnGPQEXhZhqHhZxiGDrEVcDoMdcfkToeeFOLdgLTF9ZzN3AfSWV3bhNqBYWs3&#10;hQUhbDXPupF72o4jcgNEGwVBGxDqBKaDwHyAQr+Na2rnPIf4PeZGIPJhIy66nIK9uI0CDRD6eWXh&#10;nrLrupVJ9JETGVZJEwUPhVYN+68nzGwgHzXi/Nu4ti7ugz8l2ouh6CGq6CJ0jLozOoVGN+rA2Ycg&#10;tBM0BD3fR/43/EIXaAiOwodRHN/wsgy/UIPIH9Tyx6Msh601FHAZFW06XFCr5NImpVW0AsQuFZIm&#10;HS4Xkv6KSJvlXURGpNvCtj6Vdg2SPvspkId5zu465nQ5xLMhvAaETQCwEfjV9o9QeAFIpnUDo2qf&#10;mCEcX8CRz+qUl1IrtQ/qFnPi5VhXf7PCXRKCTzuuUCskb507IX8YKFQrF+QvygdflSf+j+kj/uf9&#10;xOQX9EO1EK74Iz8GbQjbEwK6J6kR+bseoQxFO0N/7CgXi3yYDPF+UaPeyqjSmxk12lzSpSIeaISE&#10;Xjk8R2hGwiAzuTe5p8VkygKcRz4ZLoubl9E1hAMcVFInzosSJplElIN7SWwDggAvgcR0mAexv6ZL&#10;+6qjiqekPkRG9+8D1d06EAFoVYCtEqeH9qBd/N5V1amdlbhASretpa3aXNzEeTZpW1Ezrs/Ory2A&#10;t+cNQkNwS2GL3i9oPg7DvYByPyH5QQCcgjvMAy65QCsboOWQINxIEsAPZbJdTIQMJJTQDRqChl8R&#10;sC9oH8AhAMHmnmBq5bcCvraYQ1wJSLtIg7OADFXQhgtkvQGY3diLekiQgyoHygZhAcBz/8UMQJpM&#10;SZ5W36NsEq3/V9o5BDQJYQBeLZmu2m6Q66gErNWuGOe/VZxjhONVc7xazrmObesBaI2vwy3ePDN3&#10;e6gGhq4jKsT1ZNRFg2ngNIFELYWXw+ewBdVTQ9DTclyEuxT5XdNGt1AT4jWTNlpHgAuZ3C/th++p&#10;tgziBIkc3HpZ2z3Hcec491gVQVBnStpynWMNgLTqgKX7vjX1L6l5GYohAMO6QjvMNsBnx9fjkJZl&#10;/cMfqaMbp9eBq22fDua9rLOH4xO6NuH227lf3a6PA/T+PrNbVoPPfC67rmYcdRP3f4R8NeaO5OTT&#10;TkLaJtx0BfeuhPuTx/PKqOlQRnWn0quYL+d51w5yz3ke3Jc6ZCD6WVh2iU3cP3efaeN+uN+fu88Y&#10;eMf7CfpcgGHgBIGhQThAnh9GhqA1jCEyCO0IfV4G3xAw9NTyp0r75j8Ahq4n/Bh3vqQyjEh6ebOS&#10;SuqVVNag1ApgWNmijKpWIN6mzJp2Cv4u3CDptgW4N3RQaHcDxC4iGhwiQCzpJKyO9uAeu3lu3TzD&#10;PtX3DHKt/TyjETUAR6sNOHaPA0OAeMprWXVK6JxSyexHKp3yO58G4W8C+K1UGxfi7hihOriQlWrj&#10;/26lDKbLaucG+EV619O4Q2gbQAwEBFuAWfg6kF/mPyGOd5Ka0AkIxqaN078PwuVCHEICmXYLkHkj&#10;PaJnD5Xo+fiI0tvGCaX9pbg5RQCC68c8THfQcPBZIKRUSQaGiYAiCWBk859DwO8gpWkSQDxMxj5A&#10;QjpYAwhJWHHAJvgN8A4Avn0VQAuwWXvQzgrgVgbUOK8tJU3aXNSgjYX12phfq015tdpa3KgtLNvK&#10;+u1stxVAbs63mlnPfwBiECLjLvfWEh4DwiSgmA2YswFTBuDItnvDARt+GUAynZAiHRdqEBpggQME&#10;mvkkLoMrvw0n10p41NilzIaospu6ASKJydOmHpwDgGvoBqpdwfZ5wDMf+BmKDrcNyGyUFWxD4mNd&#10;KcdxaJ3HPcoGzKncr2TuUTowzPI+CF+KOG4J03KgWEPmi7SOqIzCtwLHU8V8FVCs4hwjXFeNwcY+&#10;64BhPTCsxiFWMV+JHEobaOWu5+TYWXUUeBzTgKwDkNWE9sEU8NkBGobBR6pwTG5EKMdtOJSv49m2&#10;kjZaRg3B2aCVOoSfu1946vozg6I66u4mDsliLa9uNHJrvesbg87JqAZY1qOGZSAahmGIHHODuFU7&#10;vV6g0g9ABo4p2rOkziigaZ9VexuhcT0ZtGFUvT240445NTVRCBAN1BDpdADkwXFcE1FUD3nKfe+G&#10;gGGfAY7LbuudikEHsAzMuAuMw/0jgaMuojDK5VmlApJk0llCcbsSCzuVWdFNeMz9NgSRW2rdSFFO&#10;oW+VkrZKeJaej7DO24Stse0ctxMXbTCHIIxNl+sE+R3IrhBAOxx2q3DYKBKGw4EbnD+m/gX3JcRE&#10;Dc2qgLSXVh6DX2pFcwDCFH6nlDdy/o3AsVEplc1Kq25RSlWTkivrSe/Ny2ol/baTjttIm20qbmlV&#10;SVubKts7VRPtVkNPP458jGc9EqhzFBCOTap3fFqnbCT8yiZ8KJo6otJJwoHPAGHzXwDCUCu3aePh&#10;tHEjwkrrUH8chJ6PrVupJhSG1rFQ+2PmHVZ/qILBKcU39wKVFhxhvV5MrNYzh6uVRJjYOOHe9h4y&#10;3hmC0n3AfdcAYZ9BOEF4OUZoDAijQ0oDgqldA0qkVEnqGFAmiSgeAMQBh0Nk/Hh0INKuvRUtiiOj&#10;H4x0aF9lq/aWtwK+Fu0ubdZugBeoDLiVA8ESw69OGwvq9G5ejdZnR/ROdpXezYloE0DcjP1/n/Vb&#10;iuuZZ7ucOkDYoE159YCwSbtcnwhg9+BC41BiJArAABEOLgO4ZDY7DO4HOj1KxZ2msE0KGSedxFQI&#10;zIsJNQsIH/JxewEIW3FzzV3KqG8/rkxK1Oxm0gAOMZNt0nFZKZS6aUwNvVwAZhmU2SirkfCqPsp/&#10;o8pjfdFy+JVL2JLVxD10WFzTqYzaaADUXPZZyPMpAL6lwDRCKF/RSNgNvCuAepVhSGaNcG7VnGcN&#10;51vLudfhIOuBYA3TSn6XO7THMZYDtDIyZhHHy+Vciu0kcfl1AC4CKGuAQrVbHpmWA8hKCr9yNy4B&#10;11JgWuU6SNJME06wcWga5+RW6lirtBsmaviPnaVD9jLAUAkAPfCBO5mXuL6UULS8z3ClgMUpBoqS&#10;xghx63rmAxgGznDZFRqC9X4byK4P8LV2L6mj56jqWzhWHY6vk9AM8FVX9auyvEfd0XmNDOKu2Ka6&#10;vEtlpOsOjMoweaifULMHg9FL5DUM8LqG5tRBeu4bWwxaYt0KOzBzlBAVSE34Xdsp5flZ4aQSgckh&#10;oqaDFLIHs5t0OLdBWaStUp5ZZdsohZQBiHPnvpbwPIp5VgV1PLc60o0L1kYKMtZ7u6qOUa53AujP&#10;ECYTNgNETzspUHqAZK/7CE4e1YAbRzivQc7Loa/B50+Nxhyg9SEgPMoUZznjulYKH6KyIgrpgsZO&#10;5QG1rFrcYHWT0iONSgV6yeV1SiqvB4INXFOt4ksrSfO1gLEOI1BPumtQdn2j8puaKQSaSTMdRBjd&#10;auodUOvAMOCbIsyfCNQzMY2mCPmndIrru0q5kVUTPIyJ+SAsbpv5PYoNze7WOA8Caki5c2l0/veB&#10;Oud+F9N87BORK3UCiHaFTHGB7cD0+JDv7Mcw/LRCeCIeun+3YrmbKVkaefiN08fQEcJpSm/OtW50&#10;WgXdhKWlddqQUqtX42r1/IGInjpQqgwcRuPojOpG3H1jmswxQQag5BucUCnzxf1+z3ZM+d0jygWE&#10;2R0ApQNX1QEMmGYDxdQ2A7AVB9iuhKZOHaprIwRuxhW2K46M7vndPJRdaGdprXaU1BDO1mo7er8E&#10;51dUo02FNdqYW61N2dXamBlZVqV2AMDtrHs/t0Kbc8u1Nadc23MqtD23UluYfx/tKK7RLq7tIIk4&#10;EQgnc9wUziGN87FS61Ctl5PQI5T2nI+nXp7b3qc8oJ7HNL/NLq6TkhI4NXYAMiDIftKRYehlGU1R&#10;pZEAU+s6OAb7rSeM4rehl8O8lc26rFqL/1dT+tZ1AjnCrCZcYwPAdFheRYleyX453yyAmEsmym8g&#10;MwHEYrapqB9QOWF8OZmsnMKlCphGgHAVx48A6WrCnZrWnuOqB/i1gL8a2TVWkRkrUDHzuThZ1xNV&#10;UahZrjeq6MbFAYBKfhe7noznWwL8PC3D+btBpnZgSo0UkG6hDlqpAWIdy2ooIIMQ3NUohJzFrt8E&#10;iqXAr8Atr0C4uHs6aKCpYhohVK4BhNVdFmFy9yLOkFAXELb0uzsKLof5OiAZaZ1UOxCM9n+ASM84&#10;QatnCFc09CHOcEbNzRMaBoLT43/Q9Ojv1VQ7rJKSdrVxnODtjCnCYeAySH7oGyNUJnTtIiIanLDz&#10;+jWO8DcamTum4TlANLOEg5tUbi3ppQIAEn3sLWjUgTxEFHgwo0aJOUCjolNFQK6sdXBZuHzCziLS&#10;SiFRUH5tl/JqO3FqMRWSjkoo2CpcAFGwNFLItA3MqpPCp3PErduLiuK2u8mjvdNL6ptdRMBxepHw&#10;eInQ+AghMec8b81paG5eA9Nz6p2YBE4jah8aUENXB/cS9UQpiNpV2tqs4uZGFTbWcw51yq+vD5Rb&#10;U6OsSITlDcqrq+W8m0gbzagFF9sOsNuAdQ8OvV9tdoAjY4TCk4G6xiYoLDjm5BTnSmicgeUtJlFU&#10;AJWacawv0Gv3CCHL0Irpt8GrWh2zv1GXRwBBIRBPhuAJEBqCHy4DMXSEK0EYU7Cc/cYUc5KhHGq3&#10;epgcHn7T9FE1A8HmKUrciVk1jLgJHOfWSJiZmae3DxfpyS05emhTutbxkCOj/pTkvOoNQkqa4yBk&#10;WtY/ptK+URX3DKuQkDi/k9CvvVcZHbgllLmstLYOJTe1KrG5DRC2Ab8WXCElK6A4BBD2VeL+KKF2&#10;ldVpJxDcVhRBVdpSUKn3Csr1HoDbCNA2ZlXovfQKvZtapvdSSrQxtUTrE/P1+sE0bUov0qbMQr1+&#10;IEWv7IzXppR8bcko0ftZpdrOfnYDw0OlDUoiHEgGckkcP7WWkKGWcKGG0IDfSVWNSqio1+GyWh12&#10;iVndiGsEQq1RnBpq6gBkhAz1bUH4kMF1pNc0B/K8l6XVEzrVtSiZfSezLIVlnqahrJqVIgRBaZUN&#10;yiQ8yQOWOQAxG+hlRTqVWsb/SghfytmmovU4DPPIVIU411JC99LqbpWyvLSmQxU4z0oyVwXHr2xo&#10;UxWAr0RVnHOkuVO1gLG2BSgiu0bDsBIQlhIa5wPCMtxirNV5HOdGaOe6SKBXgYooBAop4Aop1PIp&#10;FEpx+oadW6UNPkMwBsRJlnkfo8tiX52juF1CxF7A1z0ZhP5u+CnCKRZFCdFZ7+4/VVFCS8LiOsLe&#10;SBeuEnfYzHxLH2GrIYgTrEWedvTinpZD4/aeRXX2EVoOfaBe1N4BCAmHB1g2Nf47Dfd9oKoy7m1O&#10;vRrax9VPfujBZfWMzqsX19VNiNo7clTD5FdrFMMyPvdbjRGCjuC+BmbcSXoWkHUoiQL5ABHHvvx6&#10;HcitA4Q12p8R0cH0iA7n4KaIZuz6ynH3BlxF+wCw6w6gl09azyMt5NY1AR9cVlMLTjmqCgxDVbQX&#10;8A/itobVTn5qx2S0Yz46YEmUcLNnahYAzhDKzwLyGYA3q8GZGfVPT+MSp4HiNNBmOjsJ4EfVOzkI&#10;EPsUHelW2yga6w3Uwm+raSiqpsEozpH5QULd/k7uewfXSaTR2QyUu3CnwHTY7q8P+PXj+MbY7wTC&#10;+U24TnAc4I7GNDamLoOQczsllwdd6gYFTr5+ipKM0HhlGOtRg092fp73pxFjwiVid1eqgwcRgyAP&#10;ONDKfRJmuy5xWa24v+Pyw8PaB5plfvYooTnwA4At2P1Wzq9tak7tk9Nq5YLrB3pUFiXTVVVoZ1aR&#10;Xt2brpf2ZSgJl9LEPprHCVeG3bdoEhA6JMI5DIyqbICSvh+30Duowu5+5fNAczu6ldVBZl6hjHaD&#10;EJfVhCNrbAWAlKaReh0CBAcB0O5SHGBJlbYXVWpbYYW2Ar/380q1KadYG7IK9U5GgTZkFGpDaqHe&#10;Sy3WNpzga7tTdP0jL+qSH16js//+B/qba2/R399wq8773o906mXf1lcvv0b3vvK2NqblaldRhXax&#10;3zggmwh4DLxkjp9WS5iAkqvrWVanhMoaAEjCLqkAmpXB70zO13UluSgbaOYBuDxAl1nTiJtrINSo&#10;D+R5L0tHqcynsiyZfab4ON4WZbLc28UU+19KRQ0wrGcdQK1ynY7rc5qVUFSv+MJqJRTXKqmUfbA8&#10;M9KmrGoyFC6xqLIDtauwslVFVS1AsU2lta0qqWlg2qgyMpyn5WS6SgqhaoBYQ+he3doFCMl8rb2E&#10;cv2EcL1k1C4y7SBujBAaN1gFBMtYXwo8S9m2EJdZ6Ir09p6gUChswXH2juDkhoHdCOH0OGA0+Nxi&#10;TdjnlkdgWQ5cS3Cg+bjVEsJx14MWAuBCHFNxO4Wn53FFxS39bIcjjU4EDSaBOySEdleYhm4KawBZ&#10;2QIwW3GhbRNq6sCJoibC7YZ24Nsyxu9JNTFfU0uIWkkGbwQoLewv0qciwtjCwiY1EvJ3TRzBuQBA&#10;wvjoIDAZPxprkQ0Ua50dJz+OkzfdSjvI7+jEUZxdtxIKK3UwP6L9RCbWvqwq7c2o0H7S4/6Mch3M&#10;IrwsrldOdUdQR1fU2KUCwtLCxhbcPGmnvoEpLqwBN9ZYx3U3qrQdIKLqaAfX2QX8e9QyMAh8OP+h&#10;UdzXiLonxoH3OE52Qn2Tk4TLzE+MMj8CqEcB4ZhG5kcB95CGZweZ9qM+9U918r8ogOpFPVxH93F1&#10;TfYA2H6mAHOiF/B2BfNtw1FAx36ncXywoRMYdo8N83sC+E4Rok8DW9cHci9HhmNiO8PRkDwlp2cC&#10;CC6oboJwcxLoTH4QAKqDGxmD3+/Utfg7dS95+ttPa+nXn1DnIv8l9rfa54EgCn5TUnmfsQYUQoGZ&#10;D4AbsCPc9ecWrRasdPMMrhQ73Ya9b8dGt8zg7LDVLeMeV2xOHZx46+gAJQJuoadB5e2lJMoyMmcZ&#10;JV6RduQWaXdRuXIptaooqRpGSXjjrkAfBYiU4Fjkch5YWR8hQC8JuYcE19VD2NNFiEwIiBXPwFpn&#10;teGcmKaQAOKx3UmNjTpcW6f9lRHFRShVK2u1t6xau0sihLmEtgBwS26xNufg8LIAYFo2LjAHF5ij&#10;Tam4vLQi3fnsOl3y3Z/pc+d+RZ877yv6PPrrcy/Vf1lzof7r2ov1+Qsu01+tvUhfuPRr+uldvwKc&#10;uYorq1J8eY3iAGIisEuqrAZUEaBVHSipEvCVl7NNuQ6XluEKS5VYUalcEnA255tbSwKvqlEucMyr&#10;rlM289mRGuVEapXl+WVlRqoJZ2NKZ/9WRlU1Li+2fRbHzeTaMyqqYir3lPUVtcosx1UA66TCiBIL&#10;IkrIY0rGSwWG6bjZXECYDfjyqtoAYJsKAGZ+eSPTRhVHmoEg09oalTi8QZ6Wcd8rCYcizWS2lnZA&#10;iEPkmVYCxMo21zd2qrwJOALFuuiQajoBUgshXiNOE2dZiqssrG8hM7cSRhP+oeLmDlXh/COdfYBz&#10;UA19I2TkAWRHQeiNa6xoQzjPMreyA5ESwFqOQzIcClEJzrSYUL4YN1qKyoFhFU6xnnC5nnA51vLq&#10;FthY15SIG1w6J4LuKc0A0O/kusuMBynwa2od/Yvq6l9QD/N9fYvqR20Asj7Sq9qqLtU39APCYbUS&#10;vncT4fTguHpHZ4M3NCYWfgMA3TJ7QiMzvwYuv8Fpkd/G5jjXdiWVlCout0z7s8q1jwhld2ax9hBx&#10;7Moq1q6MIu1LZ10G27AupaSO59xM2MkzCgDI8+N55NRGAGIEEMZU1MrzaqvjftVz3YSgPe1q6ulS&#10;S28vbqxXHSPAagwYjaOJQeA3rL6JITTAfD+AGuA8hwjnBzhvBADH5nuZdgGstgCGAzO9bNfDfDf/&#10;6Q6mvRNdzPcE6gWMPeOAcDQKzHqAKc4ZGHb52Kh3HBBOjgLgMQ0BwSEgOQCcu4cHFSUENxT77BZh&#10;yil7ypuUycOsIb73C/qGoMNSh7d2fyEEu5d++5nqOgIAVyi69HEMhgsA8Lg+BKqxfcbCXoPwGMfD&#10;tQHfFiy/1UTY2zI7q9a5BbXNW4uA0SOMuHVvnsQwoRbsbkNfG4k3QoYoUllTpoobs5VdnUNpl6xt&#10;6Ul6N+GwduXk4nIaVNHTzzFmVD9KwqSkqhnCEQwOqqKPxN6Do0QlXSTyzk7ldeCi2pqV3co9aWpQ&#10;WkMtISLuhkSQVFejhJpqxQGZgxYgOFBGKQsIdwOpHQYhANycnk+4mwsA0wl/U/RecobejU/Xlfc+&#10;pv967lf1X1ZdpNPP+6pOXXuZTjvvMp1+/iU69dyL9aXz0AWX6tQLLwOIl+ivzrtI37riaj26/l3t&#10;yclXMtCJLykDhuWoVMmVZTjhciWUFbO8UPGlRUpAh0sLlcT6/DoACNSyy4FiZZVymWaXVSiztFxZ&#10;TLO5Bk9DZZSXHVdmRXmgjAp+e1ru9eVKLysnjCo7Li/P5D6kA+tkCoME7kE8GS4hF2jnVSmlsEap&#10;RWQiIJhT2RIorwyHUdaIcBjl9bjCBhUB6MLqShXVVAHBaqAYCaal3P8qnkN1SzMgbMURtgOpDkK4&#10;jgB2VYCpBmg1dAziuAibAWNZXZvKcMBlOMpCnn9RfRPpw0AkrGvAgeIwK9sItwmXGygoa6KkfUBY&#10;3QkgO+w2ezkG8LPja4ziPNlncxeFSDMFSqMK2X8JEC7FpZY0urHB6/kvTnFlF5SVqiGEbgSUfh/X&#10;AOwEfn4zxAMX9I99pMGxDzREmDvkjtEDS+oCls31g2ptGlRLy5BaCdV7phY1MOcGiAWNzB7RJJHX&#10;OHlqlLy0Um40GZ47poHZBbWP40a72nDtpJGCYh0wAIlQdqTlaWtajjamZmlTUra2xVNQH87WlkOZ&#10;2pNWCBDLKNQqle6CzgUmBWFGFemlmnRUX628hioVNFVjQGq4P3WqjbaqpqNFNe3NFEqtau7rwBVG&#10;CVE7ASIa7sDFdgLwbg3i4gaB2vBMTwC/cSBoTcwy72XTXagT0HcDrz7CfjTdz7UNBr8H+P/Q1EBM&#10;kzH1Ez4PTQ1qYn5KI9PAcGyI+wtsmQ4CxmHC7jFc4fjcDOsn1QMEuwidBwBhPyDsA46nvLgvWW/H&#10;Z+twSYMa/S4epUw7pYnV6VAYEHYt/R7I/eZT0Ivp408pugQIFw3AY8uyQ2RZEDITEs/hAAl7m3GA&#10;TYS7xzU9twzC+QCELUwbp/2qGIloeJrENKDm/m619DWrtqNU1e35uIAMEmE2iTZLhwsOaUfGQW04&#10;tFtv7d/HQ04J3FF+W7tqR0ZVDQSrBgZU1U9ohZ0v7uwIVNjepjzcX05bw3GlNQC/mvJACTWVOhyp&#10;0GEya3x1BABWaE9RifYWl6Fy7cov0facQr2fmUdIm613UwzBRG1MStWL23brb668Xv+/M8/F9V2m&#10;M87/qs4898v60uqL9MXV56Fzdeo55wHGC/TFtRfqC+hzQPBLF+MOz7tQZ3/7b3Xzo49rc0IiYWal&#10;kspKlFBSoMQyA69Qh4tzdagoJ9Dh5WlCcR4ur0L5NTi44mJllRQrt7RUWcynFRYovaiQ5UVKX6E0&#10;9pkaqjh/hfy7kPXepiiYD5VeUqKMMqDIfUjML9bhrEIdyrQAclaJEnO5f3mGLy7Dwm1kF+NSmc8t&#10;q1UeTregql6FZLZC7rNVXAcQa62KYFpOxqsgHKtoqqfQI2TGIVbwPMsJ+atxf/WEwI0duEKmEX6X&#10;1xKy1RJmE8YX4IKLCOWL6nA2NYR1qAhIVrR0Aqge1XXhBNtxlagSx+jl5UCuDACWNEQBc8xZlrpL&#10;RgXnjvMtxCmV1OMy6wBrbbNK64Fzczchez/pcYj9ks5OhiEgbOqZAYSzuMFpNBPA0IOadg0S7g7O&#10;q6uPcHdgXgOov3c20EDfrPr6Z4NweBBDMbIE7OaPapLp+II7ULvLDMsB38jssoik3ADRNzOp5tEe&#10;FbVXKDWSqYSCAu1LQ4BwV0a+Nqdkan1yqjYmZwFC0u1BCux9KXr/cKa2xrMsIVO7UnN1ILtIcXmA&#10;tLBEyRR+6VVEAuSFrBqea6ScwraSe8SzQeWNNbj4CECsVV1Hreo7a7juerX2N6m9vxkQdgIsADcd&#10;BdhdnG93DIIzQ2gQEPZqDAc4ZhgSFo9ODiLcIpCbnB1lm2GNTQ1pfGo80BhOb2R8REOjQxoBeJNz&#10;k0B0FADiOocBHdMhXOgwrnCM0HgCEI6uAOEgobodYj9APOWpHal6dmea3jqUpbLeMbXj6Fq4se2L&#10;gBDH14kb7Dzye4AI9Ah9uy2g+CcVhMkG6QfL+gg5PMZx8rAcArdMO+TFheL4WmZIIBbQa+N3++y8&#10;onOLis4sqW3cw/HMYHWnKGFG1ULs39zfCgiLVdeegwtII2Em4nDiFJe1W7tT9un9A/v0xs49emXH&#10;Pq07kBC4stwOQuXRQZX2E171E1pRUhZ2NKugvQlQYv9bcFAtZM5WMiklXUZ9pVKqSwIlE3bHl5co&#10;CQeWjlOJx3EdLCJRAZW9hUXalZunbVk52uwSlgS2IT5FW1Iz9NQ7m3Tu33xX/9vp5+iMi76m0843&#10;AC/U6cs6bfX5Ov3s2PQLgNJwPO2cS/Sls3GN516m1Rd/Hdd4qc788ld15V13avOhOCVz3MT8HJRF&#10;GJqGC0vW4ZwklIgbSwqUwO+MQpxyTYmyS3OUlp+G+8pTRkFGMO9pRmGG0lcooyhDmcWZgVYuTy/i&#10;d3G2Mkpw2EA3tSBbqRw/rTBPmUV5ygKq6fkFSs7KVxIZLCEtX4dRAhkuidArESim5+MqCyqVkY+r&#10;QLk46DzgWUgYX1JRotKqUsDFNIKYltUUI9w+qqwrUVVdhSrra1XR0KhKnF2kpSWYVgGkmqZ2NRAq&#10;17dGASNuEBdYUk3YhnspYH8F7K+wmmNVl+M+AS2Z2C6zrq0VtammpVXVzW2KsJ8qwuhKwulK9mug&#10;FlXVqaTWGbwJoNYqv4qQkKmXlQLXsoZmVRqq7T2xkJvQupowOtb9h3C5cxThBoFfM46wldC5ZTlE&#10;dlgcHTAI3WBCWgeAvSOExmOLGhxfIsN6pJYjhHxHCC0JmzEOQ+Qha9gyAOdxgOSv4fkjTNHisWD9&#10;ACDsIvys7cW1YRBya3nmldlKLLJZyNLB3GztzsjUNgrs7aTZncnZ2nQoVRsOJOvdQ2l6h/m3DyTp&#10;7X1EV27QMxyTc7STaGdPVhGRl5WvA3k86/x8pZAGXDBmlOYH6S2/Mo/7U6jKpmLVd1WofbCO8LWV&#10;MDRKuEvoOxPVEBAcWejFpQ0BueFlAUScnyE4OIkTBHwjMzg6pqOzI0B/NDadAYDI00FA1zvajzME&#10;koTGI0BvYGxQvXCibwRHCORGCYvHZ6cDhSCM9vdyr0eO65THt2bqqe2ZeisuR+WAsOvYb9Q6fwwA&#10;fqyeY3aCf8Dh4Qpxhz2Lv0G/VS+//5x6ln6jKA/K6gKEVicPr90NIdj8Vix+6xTh7jQOEAC2Tnsg&#10;URIIrrBzZkFdQLBnikQwhgjb+8ZmFR2bIkQeUfNQp1p6Impoz1VFfbKKIodwG3txIHuUCAR2HT6k&#10;17ft0bObdumZjbv12IYdehcY5nd1qGwwqop+QpvuVkDYCATrA/hZOY3Y/qYa5TLNxJGkRUoDpVbi&#10;bgg5U8i02TiUlMpSXFm+DuGYDhYWai9h+I4MQovkdG1OzNAOQuP1+w7rvG9/V//HGefoS+deotPO&#10;Jexdc7HOWHOJzjgH4K2+IJBBeOpZF+hLZ56n085i/dmsX9aqc3CQay7V588HnJdeqhvuvVdJBbi+&#10;zBQdzkxSUm6iErIO6TAu2ErMOhz8TsyMU2p2vArLccqVwIv5/NJMZeQlKT0vUVkFKcosSA6mobIL&#10;U5VTlBZMVy7P5HdmsSFpeGYqLS9DqbnAMT9b2UAxm/PJyEXZeUrDEaeSWRIJvZLTC5SCO0zOKFBa&#10;dokyCZkzckuZliiXMK2AQqQYsJaX5aiiIk/llYUqrypURaQA5auiOg/lqrouX7X1ZaoBhBHgU1nf&#10;CLTqmdaropZ5wt163FxdS0cwX4K7LCaMKwKChVW5KgQARVX5ALCYe1Go0soiVeP2G1obVd/SpPpm&#10;wjmgWsN/qwmnq3F6ViWOsriiCrBG2G8dkK7i/+VAu5JluFRDuakFJ9hOWIir7OgOQutqwuralj7V&#10;ErLXtQ2SRkmv0ckAgK3dFOa9pPXumWUIugvMMTKiw+TYq2lBf8AZfk8uqZcoqQcgdjHfN2PIfaxh&#10;DMkQYfGINQcY3V0Gl2gQDhuKLB8EhNHxbjUPVKquOx8YcX/bAFQTUKzLwsllKbU0m/A3S4dyMrU3&#10;M1270lKBYoq2puISE1P0zuFEIGglaWNcst5jalhuIX1vT0nTNrbdlZ7Cf1N0MDuFcDpZyRTMOaVZ&#10;Kq0pUE1bGfCvVnS4ntCzRUN2gITCI3O9Gp7F7c33aWxhQJPzQ5qaG14Wrg4gjroOkRB4GDCOstwa&#10;Oa4RnOQocBxlOsZ9GlLPKO5uahmEhMGD48MBBHuGAOHYJA4zBsGVIAxC47Fh9Y8Os/2oTrnvrXjd&#10;9dpevbA1Keh03HP0Y0LXo4DwQ+aBHm6w9+jv1XcUwOH2enB7luf/lLxNdP6DQF2UUlanneaMW3//&#10;PAij0+6LRELwiBaTHr9sgZIRZzhFYqIEaMVyN7YXEw6lqbQ2QXmVB3Er+5SYfVjbDu7WK5u26um3&#10;t+np9Tv08Ovv64l3tuoALiQy3A8IW1XS3aiiKOETNj63NaKspkplNlQAQ1xLfYXSawBghFAQpZB5&#10;4gFfcgXhIe4wCEfR4SKm+bnal5VFoqB0TU7T1oQU7SY8/tZPrtD/99SzdNqFX9GXzgOEAHDVeV8G&#10;bLi9sw3B84/rS6sIj8/y/AXBNISjdcbai3UmYfKpwPDib/+NtsUB/OxkHUrDHQK9pKyDik/fp8Pp&#10;e3Fh+wPFM5+SeUD5xalk3GygtF+5RclAKF4ZOYdxZQmBsgtw0svy+pzCpOPrQmUWoEL+awHGtLwU&#10;QJgCVIEm7jI7H0jmAMnsLKVlZCmFa09IyVJSWo5SMnKBIg4St5iejXNEmTkFyskrUEFBngoLMlVS&#10;kqEyIF0GtMsrclUZoXAjo1YQzlVEMlRVk61IbQFwwsnVVuMQa3jmgAhnXhYhFKutUx3hslVRU6ui&#10;cpwf7r2oMl8F5RkoXYUVWSqqyEc4FaY1POdGCr4GooB6oFrX0KDaukZV4/SqCaurawBtFa6yvIzz&#10;KWNdFb9LOb9iVTGtqqmMgZj/VeAWq1rbVAEQy3GHFc2duNUO1vG7joK31nIXIXcBAowdI8CRyIbw&#10;2K4wFiIvBTAc9EAFwdsZRwDBonqRR3vpGsMRTpEHZnGChMNDbhSZBYQzbhwhXAaIwxiMYWDpZcNz&#10;czjJbkVHI+ocKcGNFallKE9NqGEgV5Eu7nVrpgrrU5VdyfMsTVFyMZEEaeAQz3k/heVeIosD2Wna&#10;B+j2ZiSTphO1Izlee9KTcIWHtDfrACHzIULuw0Qph5WUH4cZScZVF6tzoBHj0sa1tOPgOjWx0KNJ&#10;oDe1hPsz/BYIdReXxfyUYbisybllRzjRg+MbBG5DnyHg6DAZd+g6wr7RHg0TPo8BxpHJEcA2CAgH&#10;1T04AAjHCLmngOAkofEUIBwHhH2sw3HiHoeD7XGENzy5Wdc9tl6vbE9WE7a8C3vdjhvrWgSEwKwP&#10;GPYf+4MGjv1OAwCu32J5P47vM7W8TR+Oshtn2UVp1b2s6NwRdcwsqh2oeTicdkDYNkk4PDmN/A0B&#10;IDc1yzZuIQZ8OMKBmY8pTdyTnsTCf/vZh5vl23tb1dxRSYmeQ3iUTimUqJS8XdqbsEWbd23Saxs3&#10;6tm3NurJ1zbpsVc367E3NmH14wmJOwiNm3CE9SrurAGEEeU0E7rVFyuNkCyztgwQlimtuljJVYR8&#10;Vjkupxi3U44rLCsgAWToQA6JJCtVe0kYOxIOa0vcQW3ct1+bD8Tp7iee1v9++mp9ztAjHD4VCJ52&#10;zsWA7kJ98cy1gG+NvnTWWn6fpy+uYnr2eQDyAtYRHgNFwzEAImBctRZ3CAxXnXexvnjWaj381GNK&#10;zoxXfMoeQLNXqSgpbbcSU3YpKXV3MJ+QslNpWcCvMIHQM12pmfsA1mFAGAcID8amKIuEHCqnID5Q&#10;+DtzWVl5ccoO1h9mH/GAzAKShOI5+QiXmZmN08ShpuEQUnAKiRQIiYRdyamZgVJxy2mZhNYoMztX&#10;eXm5KsgnIwLWkuIUVZSmqbIsQ5GKTNVUZai6Kg2lKoKqq5FhWE2YXF0K+CjMGsqAIuFyNW6ttgZH&#10;R6hLuFuJUysuLwWEBbjhLBWUpQLCFObTWY47BohlFTnsr0gNjVVqbKpmyv/ra1RbW6uamhrWVQfz&#10;kUhEZWWAj2igvrZSVUQD5UQF1UQD1dUVnEMtoEMAsdogJLwub/KUsBpn6Qab0trmoFW8oNKNQxS6&#10;FYTYVa241XbWd6u6iRC6dUxNnROxwRP6MAIDmJGROfWPEyqPA0CPAOOIaGIpNqDpNLCcxjlOAUCg&#10;Nxa0FuMIMRgj00ssX2T5BNt0omoNTZUBi2KgmqueiRygmKXO4Sy1D2SqqSeVEJ573Uah05KmkqZU&#10;FTWlqQBzkVefobzabOVUZymLZ5JDwZTLcyhsyFMB2xQ1p+Iys1QdzVNdVz77yFJdez5Ot4bziAFw&#10;bDaqifluTS32ahoATi8OMR1kijw1BAMQhgKWaNT1iBNRjc24EWUQiMUaVGKNKoMICE6zHA1P9Kl/&#10;pItpfwBHAzEGwj7CYzeYjAQQHOOeeDoyRdQ70BPA0BAcmSL0Jqw+5drH3tATm/aT+aPACgfnurk5&#10;bDkg7DsC8I4CNtzgINOhFRoGkJ+lQf5jDRz5SL0LR9UzD7jYXxcQ65yeB4CAbnJeHROGHb9xee4X&#10;2B5AkCkgbJ/CFQLJXko4v5ztkWxHZ5et/+LH6sM12t52dreoraNEzW2EWLWEitnbtCvuXW3a/rZe&#10;3fCGnn79NT3xypt67KV1euK1DXr2nY1B2FvVX6+SaCSoSM5tJtxtKFRGHeFclZWvVDLdYUKHg4Xp&#10;OlCUroM4n8Nk3JSSPB0GgnszKDHRnrR47Uo6oC040I17d2r99q3atHeP/vGKK/X/+dxp+jzOLqjv&#10;Mwg9PYvfAPDU1WsA43k69WwgeA7gQ2essSM8bxmEhMlnx36fcc6FOhOIrlrDf888QzffdiPu67AO&#10;xm1WatpOpaZsV1LSViUlblEK8ykp25TMNCN7L7Dap6ISnF8uzxdlsiwze9/yNLb+uFifnXcgkOdP&#10;rNurnJw9wAuwsjwn+wA6qGwrl+0BamZWHBBE3I/U1HglJhGyJ/E8kpMBYxrhcjpuEdeYmamsrEzl&#10;ZWeqIDdVhXkJKgaw5UXxipQmq7osSTUViaouj0eHAeMhgBQPoNIAYQ6urACHhgiXq+qIBmoqcHAV&#10;qqkjBCTc9bQyUhq4viLcYHFFCi4wSSWVdsa4TwqFMmBbxXOuqy9RY2OFGnCHdXXlqsXlVVeXqwbV&#10;Ab5qnGAphV5JWZGqAJ/V0FSnFkLq1vZm3GQjBXGb6ttaVd3Sotr2DlW1AMKmRmSn2KjimjrgV6v8&#10;ipqgYSivzA1F9YFyShqUX05kEonibntV1dCv6uZYV5mO/kl1D8/gquYBIlERIPT0+OCmGIRRgDdG&#10;1DRGnholP4zNoNkZMvtE4KrGZ1pZVg0syjUODEenijUykYdDyolpNBtYZJKPshTtB4z9GWrpzVBj&#10;oCw19eepcSBfDf0WThI1DRaoZbhIzcO5ahsDehMlwLUMWFfgyirUM1wBeGo4bhMhbzuKArpugNer&#10;GQA3A+xWapplASCXNTXfH2h0ymCLaprrmMElehrKv6dwhZNAcBLHOOpW6JFoMB2Z7ufe9APCPs6l&#10;h+szCHGKM+MIZ0jobOhF+6Ncdw+wBaSE1tYp23LLgjcsOoFVdAZAGTILuK+lD3B2HwcucAAQxuAH&#10;lE7SyEka4j/WIKF1HxDsZb89szhNHlgn7q99fFqdE8wDws4AiIQIgLDDjnCKENkOERB2A76BOcIA&#10;vzYUlHqAcP5DDQHCfr+6MzyuvsFedXVXqrUtT5G6ZGUV7tKBxI04wnV6c9NremHdS3rm9Vf16Auv&#10;6IlXX9fTb72hpNIclXdXqbC1VPnNxcqqw6lQ6qVQ6h0uy0RZSsQ17C9M1e7cBJSofdmJOpCVBATT&#10;tD+TEAH47Ug+qB2J+7TtwE5t2r1F7+7YrPVbN+q9HVt10de/rv/jC6v0eRygG0dcL3jm2RfrLHT6&#10;GuC29lyddYHXnQME1zJ/kc46z8I1Aki7w9PPwRWuPpfpeVq1GhA6jD79dN11983KzokDhBuUnPS+&#10;UpO2KDlhk5KQ560klJm1W1nZACwfcOXu5T97AdHOYHkor/+0vDyUf+9UbvYO5efuVl7ObuXyv9ws&#10;9mexz9h+9wLB/UpLPQiIDyoxMV4JCfGcBy49JRk4ElKnpSojI11ZmYRjGUnsI14FuNPi/IMqLzio&#10;ioIDqiw8oKpia7+qSvapsmSPKsr34gwBZSQdEBLSRbJVVp3BlDC6ChhWlwSqrilTDW7Ry0rLc1SE&#10;GywCqFZxeRJQTAOQaYTgqaqoxHnW5KseGNbVlagW919TxX4qi3GiiGlFaT4QLCQEBl4lxdq+b6+e&#10;e/UVPfTUk3rwicf1i1/eoF/e9ku9QppKSE9TbVu7mnt6cEbNqmwGhMCwBGdZUFWt3LIqZZdUKqso&#10;oszCKqXnVymjoIbfQLGkOehkXlbTrYr6HtW2DqilZwxnOKmuoRn1AsGeYRwi0drAuMchPIrLWyDD&#10;T5GBcX7L4Z0bDsbnRgFKn2YWOzU116CJ6SpNTUU0M12rWaA4NV2hiYlSTUyWoGJUCEDyAWM2wMjh&#10;GLnqHctT/2SRBqZL1DudT1SWp67JHPUw7Z3JX1aB+maLyZ/lmJQIx63jeI3Atw4oVxOC1nMO7Zpd&#10;imrGIJzv0SzQmwV+K2U4Ti/0H9fUfF+g0akoIW6n5haGljV4XP7fNK7QmlsY1uQU2493Aca+oOFl&#10;ZHqA+9TLPesOXKG70BiCYzOjgHAsgF60vxMQ4joJq+0ghyYGdEpFf78qB/rUODZKaDqu6PS0ev0e&#10;4BIW/AjgAWrDQHDk2AmtBOEQGlzW0DHrNzhCYAUIA0foUBYQRimxOtl3O6DrmMQdogCKk/52wASa&#10;BI5T6hibVvf0rIZ8fLeAAcGB4JsGJARc6tRH/6KJpY80PE5CGBlQb1+V2rtwhZ0lKqT0TyWzppF5&#10;DyQBxD1va93mN/TmxvWAcaNe2bBBOxMPqgo3WNxUqty6AmVV56Icwt90HS5OUnxJshJKUrQv55B2&#10;pu8PtDfjgA5kHtQ+5ncl7wGAO7Utfrs2H3xfG3dv1Ibt7+rtLeu17v139Mo7bxIKr9ZfnX4mIDwH&#10;2MUc3irc4dlrL9VZOLvV556nNRcyPf88XfbNr+mHP/uxzrvkYp176WWAcq3OAIqnnnuRPsd/P48z&#10;POOsi3UmofLZZ5+jF557TJmEwAkH31Fi/DtKSXpXSZ4mblBq4ruA8D0A+Y6yMjbi3LYoP28n0x2A&#10;axcQ2gmEmA/l38e1TTlW1vbj8rLcrG3KZ76AfRRwX/PY1srN3KG8rB2s38W+diuDUD0thVA9aZ8S&#10;E/bpcPw+JSQeUFIKQEzFHaYlKzkthXPIQElA8TDh8WEVFcaptCROVaWHVVKwW2VFu1RZvEsVhdtV&#10;XrhDlaWAsBJXSLhcVZGhShxdJSCrrMQhVuAOKwiZg7q7YpblqbQ0S8UlGSoqSkaAsIj9FserjOda&#10;CRwry9gPYXhNBFdYU6A63H9NlUNe9lOWB3hjirCsCBg+9/ob+s6PfqI1l3xFp649X6efd6FOP/9C&#10;rTrvXJ25dg2F2lpd8o1v6oHHn9Te+CRA2KL6nqiKCZ2L3OcuQtRRZVUBxEgMiMWW4QgkS+tUWOku&#10;Px2qaelVU3RAbb1Dau8l4ukbVs/guHqB4sDIjIZHpzQyNqXRSdeF4WQIC4fGuwFZJwDoBgRdgKQV&#10;wDQBn1pAWAkgqjQ9XaN5fs/OA0Yc4uRUKSoJNDFVwP5yA41M5hEq8nu6CLAWArn8ZRVgRgoRy+eK&#10;NbYATJfY9yL7W6wFeo3suwkAGob1hK6NgK1Ds4s9AQSn5wmN0Sywm10cOA60wBWuAOGk6xIJpR1a&#10;D0+2AVcAarCv1GIf2xAiz/GfpWGmwG+yFzfsfoRD3ANC44keCpAo6gaEfRqbc32i1w0HoIwOtgPK&#10;TgDoRhYYMtmvU2r72lXv9/cmhnFiEzi3KcA1A8xwYMc+BHa4sQ9++0c19AGh8jEco/VBTP2Exn2u&#10;Y1w4FtQNds0tKDo7p44Zu75JXKffFJlREyBrx552ouj4iHpHx9U9SCIY6FbXOGSfn1L/7EIA0o4j&#10;S6ofGVNZczshRCvhSaP6ehvU01uqnoFa9Y9GKW3TtH7z89q1F8W9pG0HX1cCGb62pVxNHU167/1t&#10;eumN1xWXdkiH0g8rg/D3cG6yNh/eqX1ZhxWfF6fkAkK7vHjtT9unPUl7tDtpN2J96i7tStyqrYc2&#10;aUsckN3/rt7b84427HpH67at1+ub3kRv6cX1r+uMC9fo/zz98/qvZ54OEM/Q5888W6vOuUhrzv2K&#10;zibUPQdXeNFFF+uiiy/QN7/1VT351IP6/j99Rxd/+TKtvehCnUqofOq5F+q/nHWe/q8zCZtxkmee&#10;fa4uOP9cvf/eq0o7tFHJe7m2g68qOfFNQIjTTWCKkhPfUlrS68pNfxNYrcfFbQZUW5SetlWZ6VuV&#10;k7JVuZ+h7NTNykl7n/9tWdb7wbLcNGCasVX5/DcQ83msz2PbfNblpvJfh+LJO5RGAZGauEvxh7cr&#10;Lm47MNytwwn7dSjxsA4nJykhJZUQHueela50nPW6d17QPfffgK7Trl2vA8U9KszfopLCbSrN26Ei&#10;4FuMmy0HZjVlKTjFFFUDuRpcfVUZjrA0D9cIDHFsVXZv5VkqpxArL0pVWUGSyvMTVZ53WFWE3zWF&#10;CaplXS0grAGEtVW5AQxrIvnMA8KKQv6bo9LibFxloQoK0nXNDVfxLNZq1QUXa+1lX9Par35TZ3/5&#10;G1p12de1+rKvavUlXw6Wr77wUq3CxX/tb76jh559TvE5RB3NTcqNlCuXUDsbh5lbXaa8ygpll5Uq&#10;k/PNKi1hvkQ5ZWUooqJIrSLNzYCwnYK9XW3R5kCd3e3qxmn29fVqaKBTo8MtGh1t1og11qzRsSYA&#10;CXymgN9sE3BpiGmhDvhUowiQqQQg5SwvJVQuCjQxgyOc8bQQeBUQYufhxHKD6Tjwm2DZ+HQh4WeR&#10;JmcB54xVrqmZKkLvCtxeRHNAcG6pHlhx7DlAONuM2ljfye8uzoGQOACYQdgNBPs0f2RI8wDMTm8W&#10;cAVABIKWt5mai3L8dsDcwjl0sMz78X+BIppZBHrAdWSmWxOE0xP83+FwrGFlIADhkN88Ge0EhB24&#10;Q/YHLA3BiXk750F1LYPQnbv7J/twvD06pa63WbV9rWpxSyww6sAVdgGsgaVFQPhBAMPRD379RzX0&#10;AaGwYbisQVxhH46td9EQJCQ2BOfmEGHx9IRaJkZwnsAQS98BkZuGOH5PvTpGuzQw4Y6xFdqXTKYt&#10;TVDLEKDjZPvmJtR37Ij2Z2fr1gfv1/OvP694tqmpSyI0LqS0bNTUwiihRoZuv/d6PfHUTdq4/Snt&#10;PvyGyuvSNDjuhzNMhozTw48/rAcff1BvbHhDB1PitP3Qbj352nN67m3AGfe+4jL260Aqru8Q0Dvw&#10;Psu2sM37aLM27XtHm/bGtHHPeq3f/qbe2Pw6TvMVvbjuRT37+gt67o2X9Tf//D39b1/6gv569dn6&#10;3Kpzgk7Tp599kdae/xWtxhGeedYaXXTJZboEF/jVr1ys++67TTdcd4XWrD5Dq1edpv/613+l//q5&#10;z+lvvvs9XfrVr+uLX/iSTj/ti1p79hf0/jtPA8J1St73opL2vqBUYJhy4CWmLykt7mWlH3pZmYdf&#10;AXjrlJX8trLT3sVBvqv05A1KS2Y+aYOyPkOZrM9kfXbKewBwo7KYxn6/C/A2fkK5rAuUjOtM2sQ+&#10;NyudQiI1fpuSgeChuG06cGCr4g7t1MFDe3Tg0EHFESpv3r4N6D+tO++6S1ddc5UuvvQi7sOFOu/C&#10;tfrOd7+uN996UhveeUIvPX+X3lv3pDKSdimCi6suTwNuyThEK00VPOfy4iyVFecwj4MrLlJFSb4q&#10;ygBhKSAsTlBZ4eEg5C7PJ9Qm5K4pjgOgwJAwuaYCoLpBJpKJshSpAKyuVyxM53exMrNT9IMff19n&#10;nXu2zv/qV3Xul7+iNZd9Red8+WtahTM8/aLLgpb8Vegcfp//lW/ogku/jsu/TF+iwLrql7foUEaG&#10;CqqrVFhTpXyAmI1zzS4vVEZxrtKKcoJpZkkeQCxgeTGQLFFpXbkqGspV3Uio31DENE/1zYVqbClR&#10;W3upuoh8BvqK1T9UpP7hEg2NlQOMCM6vDkjhwuYbgUYdwqUt1AANwuKlKmQQlml2rkTTgG2asHaG&#10;+Zg872WFQK4AFTJfFCz3dJp1s3Olmpkt47/lqAJYVQLCOsBUDwybURtAA1oL7QgnhxucXgCGC9EA&#10;bjF1LYOQkHYJR7i47AoDCIawtKN1WN8BDFsBsPdHeL3If5eAIfL82CwOeKqTPN27XKfYw/Z9QLiX&#10;ZX04xKgGRtvUP9KKY25nGW5zznWQrjvtw2W3qG+4DUcIcwireyaiOqWpr1G13fXBaA7urNw2PgQI&#10;J3CEBuGxAIajH358XCMffPQJDQdySAwQj37M/z5U/+IHhNdLhMVz6p6bVdfsFI5wQu1TwzhBjjE2&#10;CAR7VddbrfKWPLUN1WqUm9HRV60Dieu1Zd/zyq3Yrab+IkXH6jTMxbYN9+ulDW/p9l/dpg2byfQ5&#10;m1RVu0ctbZnq7q/l5gwrMz9L9z50ux5/4ja98faD2nXgVZVXp6irj/0TQuQXZuqBh+7RI489pMef&#10;ekwvvf6S3t+9Ve9s26i7Hr5HT734mLbu3aQdB9zy/I7eA3Sbd72trfs2aIvd39bX9c7W17R+y6t6&#10;e/MremX9c8DvaT396lN68qUn9djzj+uJF5/RNbf8Qv/XaWfo/zz1DP3vn/8SjnA1ru58nbX2Ip1/&#10;0aW4wjU666xVuviCtbpgzRn67jcu0Q0/+2fd8NN/1k++8w3dctWPddeNV2ndi0/place1t997UKt&#10;PeO/6HvfWqPdm55S4p7nlLT7KSXtfFoZe19U2u5nlLH/WcTv/U8o69DzysEd5uAOs5PWKT3hLSDF&#10;NPFt5t9UGg5ypdITrHXK4N5nJK0HbO8E8+kJbwPJ9UDvnU8oJ3k9+32b/ROCx29Q+uF3lXZ4o1Io&#10;MJIoOOIoQAzCAwe2a8/+HTqMI3zx1Vf0N9/7js6/8CJ9kfviwuCcNRfp3PO+qtPPwPWuOktf+eql&#10;uuDCVTpn9Rd0yQVn60f/+F29/MKjKi5IVimQKsoj3M1LIYROU1F+GtNMAJmHcHPFALGM36XJhNeH&#10;AGEcrnCvyvL3AMK9gHA/TvAgIsyuIIStAoYRwzAtCLVLijOC/oxFuMJ//OH39cUzTtW5F1+oNZde&#10;jC7VOZdeprOB4ZmXflmnA8AzLr5UZ138ZZ2D7AjPvRggXvo1reH3BV/7pr79j/+kOx56iEI1RTnl&#10;pcoAeqlFmUopyEDpSi3MCJTmDuzF6UQn6aT5dOVXcG2cW2FFItODKoscUGVtnCK1+1VXv08tLftx&#10;ifFk8kyNTRYAQABH2DszC5jm7M6qEQBcAICLFQgnuFgKrEo0v2AVf4ZYP1/C/4sDeT72u4hpsRaA&#10;6OJCheZmAeF0GZCswtU18L8m1KYFoLeAa5tf6gB0rRy/FaihuTZkV9fJ+UQDRzd/pB8QDjAfC4cd&#10;+s4CwVmH0DjJGYfUBulcO+fs/6Dgv1H+14W6CY07NIZrnArAGXsTZWKGsHqWdWh0Eic40sw9atZw&#10;YIJ6gGsf59EfbNc71AQIWzQygStkfS86pTFaocaemuD9QL++1kqY2j03iSOcA4JHgNtRAEh4jEY+&#10;+BB98AmNAsKxY8Bw6QMN4QIHF45qYOGI+ucW1Ts7rZ7ZSXVPjyk6PazOKQBIPN451qsGXGBORbIa&#10;uoqwulzUUq+KK+L10mu3a//hl1XOg2/ry1PfJJCjRGlor9erb72k2+66Qes2PIW7e13FZZtU15Cs&#10;vqFGYv9hJaQn64FH7tcjD9+pZ5+/h+2eVFLKDpVXZhFeNGk/mfLmW27Qg/ffp7vvuhNncoceefxR&#10;Pf7Mk7rjvrt062036YUXn9SWbRv0/rZ1Wv/ui9qw8QXmX9e7G1/RW28/F9P65/X6m0/rhVceD+D5&#10;5POP6bFnH9H9j96vh554RLfcdZtOBXSX4CZuvfMOfe3rX9MlF12gr3/ty/rO33xD3yEc/vJ5Z+nH&#10;f/MV3fxjwqnrf6Inb75Sz9/zC73xEKB//C69+8Sd2vnSQ9r/xhO65vtf140//rZeePA6xb3/tA5t&#10;fVwpe57S4S2PKWUXDpH5tL2PKn3/w8qMe1D5iU8pO+55oPicCpLXKRdgZRx+G60HVm8ESsUtJ8e9&#10;HpuPfxOYAcNDTPmdEf+WMgGnlQ04cwm/Q+UAzZxE5Gn828rEnaYefFspB99B7ynp4CYd2LeJe71F&#10;+/Zv1V7u+Y7dO/TDy3/CPTlTZ5y1WmefS6FAKLlq9UVaddalWrMWp+XW8bMpIM5ZpbXnrtYF552n&#10;s844S2v5/csbr1FqcpwK8tJU4Ldk8lKZT1VxfoZK8rOBXkHgCMtL3SfRIDwcg2HBfkLsPaos2Kf6&#10;skOqBy515YmqBzR1Nemqqc5QpDJdZTjOEv5bWp6ru391J+d5BlC7LKizXYNrPQcYno3OuuQSQIgb&#10;BIZn4uhXUaiddQHLzmP9+ZdoLU5xzUVfZp5Q2XWJa87TP17+MwrWg0orzNWhLL/1k6LE3NRgGp+d&#10;rITcFCXlxyuF0D2t8JDSiw4oC2hnFu5Wei5OO3u9cgrWq6B4naoim9TUuFM9vfEaJ4w1rOYB1Dzg&#10;WwCAC7hAz88TCs8tlCMAB+jmFoHZQtEJza9UMZAr0zzuMNQCIfQi0PS2i/z3yFKZlgCqYbgwX8Gy&#10;iJYIiZcWG1GLlnCCS4bhYivHagRcuNM5NItDnWsGbu2aPQLMAFksxAV8gHAGLeASF5FBOgfg5mDB&#10;wmIHYG9lCvxYNoMznAWoC7jBxSN2he04uxYKAdcjRjWFQ5ycBYqA1C5yfLoVENZpcLQe2DWzHe4U&#10;hsy4DpL5geGGQOOTbRqdwB0SUZ6SVxqv2tYydQ50Ap5uwtZB9cxP4upmcXcL6g9C5KOBRj449imN&#10;GoZH3a3FrwABTjSIG+ybnVPP9DgQHFF0cigGwClcXzByxKB6CYWLSYi9o3VY6agWjg6qsTFfO3e8&#10;oLKKA2qLZkN9buZSjyJ1BdqHw3jppaf0wAN3EELhinAtZeW7VFS6lzChSaXVFXrhtdd106236NZb&#10;rtd99/5Sjzx6J6HWK+xzo97d8KZuvfkmXXPlFbrrllt1z2136pabbtaNN96oa6+7Tr+46UbdcO01&#10;euDeO/XuO69r43u4vref0fr1T+ndd1/Quree06uvPqFXgN+r6MXnH9LTzz6gx59+UI88cb8efPQ+&#10;3ffgPbrnV/fqrnvv0nf/7tv6+mUX6b47fqlbbrhCP/mHb+rvv3aevnnxKv38H76ue6/9gV666xrt&#10;evZeJb/2iN6+5xrd9k9f030/+ZYeufJv9c69V+nQC3dp95O36s4f/Z1evOs67X/7Ce1/51EdePcR&#10;JRH6H9zyiOJ3PU6I/Cgwepgw8EVVl72osuynlb3vYe1/705lH3xRxcmblBP3nlL3vav4vW8ocf+b&#10;Sj64TkkH3grk+bSDryn94CtKP/CK0lYog3A7h4Lp0yL8BpwZBwGp97dvHVqvJNzz/r0btXvPJu3Z&#10;877iDu/VM88/ozUXnK9V556rVWstdws6T6e5IWmV36i5QKeuvlCnEVaesWY1znm11px7ni4i1Dwf&#10;aJ5+6hf1q3vuVCWhZSFuyiGsQVgIGItygGFeHuDLVWkxQCtMVGHuIRXmxKko+4CKs/eqNGefaovj&#10;gWEq4XGyqgmfq4BfpfsXFqYoryBB5YTI8Ul7AeD5OufCC3XOBYaaQ98LgOCFWk0IfxYwPBN3aK0C&#10;hgbhqvMBJDA85wJcIzA894Kv6LwLvqYLLv6azsMdrgKGP73yWu2Ki9PuxEPaGR+nnYfjtD1uv7ah&#10;7Yf2a2fiDu1K3K5dCe9rV/x72pvwrvYlrNf+uDd16PBryspdp/KKjWpp3qP+niRNTRQCrErABJAM&#10;pUCVgRaB4CIQXACCC0BwYbEQFbCsEFjFtDBfoIW5mJaA4ZF5HN9siRaBoLUECI8AQm97ZLFIx5ZK&#10;dBRXeARgLs2Xc5xyHTlSCSAjrK9Fjaxr5hiNQLhO84TM84Tpc2h+rgkYtwIvgLYYC5cNL8Nw/shA&#10;AMEl5hcXuti2nf+1sQzwzbawrJNlbTjRNpa3axEoLno/882amGrQ5HQLoMU9ziIAN8s20wB0CkiO&#10;EEmOjtdpbKKB34TuHHPOdZDT7RoarkeAEEhOTDSqd6BGp7y39VklZOxWQ1uNGrta1TgSVefMkPqW&#10;cIVHZtW/MK8hwuShI0saPnoE+BmIJzSKYxxbYn5+ES1oZHFRAzMz6p0EghNDaEBdE32Kjveog323&#10;D3eoa6hLfa4TDOL3qBqa8pSevlMH9qzT/l2vqb05R/29ZYp2lior84BeewXX9fideuqJe/X4Y3fr&#10;6afu0TtvP6Zt257VunUP6lD8+3rquSd15bU36KprrtNVwO7qK34K2K7UHbf+Ur+47hpd/sMfoh/r&#10;uiuu0k3XXKMbr7lWN1x9DWC8Utdcc5Vu/MUNuvv2W/XqC8/oHZznG68+yXEf0VtvPqa3Ae/ry/B7&#10;/tn79dwz9+tpzuWRx+7Egd6pe++/TXfee4vuvOcW3XH37brjrlt0/c9/qL+5ZI1uveKf9PLDt+ix&#10;W3+qB2/4Jz1z58+1+dm7tf+VB7X9kZuU8+ajKnrjERUAuQPP36eU1x5W3vonVbj+MaW9eLsyXr1P&#10;L91ylV4GhIfeflq7X3tQ+95+SIc2AsQtj2r3loeUmfKyWpt2qatju5rqXldj5GVVZT+FW7xXu9bd&#10;qS2v3Ku4ja/iGt9Xwr63dXjPm4Hi977F73WAEUd34DWlHngVELIdAEzd9zJ6SWn7X1TmwRdOKI7f&#10;gV5SluG5/zWl7H2dcP0NJfD84ves197d72rHzndxhdv1zoa3dNlXvqIvnn5aAMLT15yrM8+9QKcD&#10;wy+uXqMvnr1WX2D6pdXn64urztYXVp2h01efhTNco7PXnK+Lgc2ac87R2rVna/Pmd5UH/DIyE5SZ&#10;mahslJuZqvygX2K68nITmcarODdBRUyLsuKUl7pHWUCmIG2fCjMOKid1n3LScF3pB5WVcUgZqXFK&#10;St6t/JJU3OBtQPkMwlw3Wn0NIF6qsy8+T6vRWRdfEAPhJZfqDDvDiy457ggNQztCg/Ac3ODaC7+q&#10;tQBx7YVf1oWXfU2XffUbevy554DcYW3avSvQe7t26L2dO5jfoc37NmrrwY3A8T3tPPSO4lI3KjFz&#10;k1IzNnGd76mqcoc6Ow5peDBNU6P5QAvwEQ4vzdegCIAAZHZxaAkALgHARQBn+C0uGIJ5LMsHeAWf&#10;IUA4x39mixHwQ/591DBk3VFc4QeA8BgQPMpxjswBQULto0tWBYCMoBq2q+MYdYCqDkg2oCaO2wR0&#10;m4CQW5FbUFvgDmcA3OyiQ+leINjN/nB6IfQIqecB5+ws/2X7+fmWZeE2mc7iMCdn6oJ6UTfQzMyx&#10;X+A3DSzn7DwdjgPCsYn6QBOTBmEL63CbHGNyinB5pDYA5cQ460dr1NVdqlPe2nC33tv2pNJy96uu&#10;owoQNqgVy9i/OEio64ETJzW2MK2xI/No4VMaX5onZp/RGCFw8EL07ICGpns0MBkNWm76Rzqxnh3q&#10;HmhRR28jalBTS6kKi5OVnZ+g9Kw92rL5KW147Q5tW3ePtr5xt3a8db92vfWQtr3ygLa/9KB2vvGQ&#10;Nr9xp9a/cptefe5mPfvEjXr4wWv1q3uv1GP3XaFH77lKd9z0U918A0C74Re65upf6IrLr9bPf/gz&#10;Xfnjn+mKH/9UP//RT3TVT3+q64DkdVf+VNf8HChe9RPdfONVuu3ma/Qo4fRrrzyht954Rq++/FgA&#10;vGef/pVeeO4BAPgA8/cC47v1+KN36fFH7tYjD9zJ8X+pe+++QXfdeZ3uuB1Hdyv7Alq33nKlbv3F&#10;j3XVP3xFb91/o7Y8eIOy3npQFdueVv67j6lq+8tKe+5u7bv7KpW++KCqnmPdy/cr8s4jqnrjMbW/&#10;95ra3ntFJS/fq5zX7tGGB27SZo596M1ntfPlh7UP+B98937t2/ygdmx9QtVNaRomcfQNZKqndZta&#10;615WdfljKkx9QHHv3a63n7xB773I/Pa3lbB/veJ24zT2vBXoMCCMB44JwCxp32s4Q0JjoJixH3e4&#10;FxDuBYjALlTagdeXxfy+V5WCEve8rnjvc/c6xe1arz27NgRucO+uXfre331fp37hTK0FeGedbfd3&#10;YeD+vnj2BfoC+jz6Iu7wdMLiU886W1888yx9KdBqnXnOWp1z3rlag844a5WuuPrKoAvOoYTDisNd&#10;xackKCktUWkZiQCDtJR+SHnZ8arKT1QVLq84e7+yUnZxnVt0cM8O7d2xRds2bdCubZu1ezvuayuu&#10;dfsW7dzJue7dra99/Vs6/cxzgdiXcXiXaDUuds0FQPDcNUFXp9UXXqTVAHA1ADwHt+oQ+Gyc4NmE&#10;xmvOIzRGZ/Kf0y+8gG0dIn+F5azn2n921c8BXKJ2x+3Vzv04wH1btXvf+9oXt0X7EjfrcMZWJeVs&#10;UWbxFpU37lZt+z41Ne9WU/12RZkfG0rR1Fim5giJl+YAFM7MTu4TwsUdXcwLdOQkHV3MB1YFf0KF&#10;qBgZgiegd5RQ+Bgh8TGc5vHpfCXLqxAQXKk5q1YfLNQfl3/PT0cAWw2qRrUBIJeA3BGc39HFNo7J&#10;PKCcRzNBC3QstJ6zmzxJ7qYzPQfcOFasHtTTOlyi6ytbAC+h+EwDTq9G4+PVmpxwNyKgSZg+iybG&#10;qzQ8VKKRgeJAo4Ol6u7I0ylbN9+nDRvuJTG8rJKKFDUORNRDnD0w16tev/M3PSy/3DwCDEcIl0/W&#10;2OIMIPS7fGMa9SsvUz0anASAE23qJWTt6q8DfjVq746oJVqppo4ytbQXq7GtSEUVqSRoSkJAvP1d&#10;zuGdO5S442Ed3Hi3dr95qw69c7cSOLfD796puPdv0f5Nt2nvpru17R3g8Pqdev35m/X609fphUev&#10;0qP3EvLeegXu72e65ioc4c+v0vWEJHaAV15+ua7+2U/5zXpc4g3X/Ew3Xv9z3OJ1egxH9wIh7ksv&#10;PIwexO3dB/Tuw33ezbrb0W0xPXwbsLwVAN+qh+6/lVDtZt1zJxAEgHfcdjUAvAKo/lS/uP5HONEf&#10;6o7rfqLbfvL32vQQ5/3ILcrGlTXteVGVOPC8tx/VjnuuVMJDN6ruradV8+IjKgaMxa/fq7q3n1TX&#10;5jfUvOElRXC9qS/doXceuknvPnKHNuJC33/uV9r52gPa+8792rbhAe0HSj1jTerH/g/z8CcG8zTY&#10;sUNtNS+pLPVRJW68U7tcyLzOtlteUtzON3R4N05wr+GHgGDS/ncQofL+t5Ry8C2c4Rs4QUAHBFP2&#10;vKzkPa8eV8peO0DLv18Ggq+yv9eD/e7f8ab2bntDOwDuvn3buB836Yt/fZrOPfsinXnqKp16+ln6&#10;4hnn6gtnrNXnV52rz591nv76rHP1udVrAwieiiM0AK1TV50DYC6Igeics3UecDl77Ro9/9KLhLCJ&#10;2ht3UAfi44KeAAlJ7sS9T8nJ+1ValK7mymw1VqQrQjicmbRdOze9qQ1vvqo3Xn5RLz/37HG98PRT&#10;evGZp/TC80/rmWee1tlB53WOed5lwM99Bc/XaofyQPoMdPZ5FxL6XoYMQsBH6HvRV76pCy79Gu4P&#10;F8n/zrzgIp3hDvLuIXDe17Vm7Ze1+uzz9dVvfVMHkg8pnZA+NfuQ0rL3KSNnl7IL9yi/6qDKGxJU&#10;25aoFkLf7pFUzEQGbiaDjJqkwd74AISzk9kAz9ACWMuw+oRWgPCzBQw/JZYfh6EdIPtYhmEMhAbg&#10;SQKCxwDfyYqBsBoAGoYntGQAzlQS4lYDwXpEKL3YjKNsiSmoZ3QIDegWkacOrQMYxjRv0CFvM7PQ&#10;IHcLmsGRzh2NEGITiuNAg8Ybt5zbMU5EAGGVJieB4ZQ7k9cEDUruYD7UX6CejnT1RzM00p+vztZ0&#10;nbJ34z3a/s69gOhhJR56W/nlCWrprtDQVAdQc+/rPuZxeXOjGp4f/5RG5yc0MTehMQ+XM9XP9lH1&#10;uyVmrFHdw9Xq7K9UW0+ZOvoqA7V0lails0DtvaXqGKhSa3ehausPqSB7nTIPPa5I1ktqKnxN5SlP&#10;qCH3OVWnP6ac/bco79Avydj3qyj+AWXsvV+H378PGNyJewQSL12jl5+4Uk88eKXuv+sK3Xrj5brh&#10;qp/phiuv0rU//6muuvxHuMCf6JfX/Vw3A8BfXv8T3X3bNXr68bv08vP36/WXH9JLz92n5566K9DT&#10;j9+uJ4DXow/+Uo8+ZN2EA8SF/upGPXifdZN+ddcv2Me1ugP3d9tN7PcXP9WN1/5I11/9A+D7T7rp&#10;8u/rjh98R2/dfJXiHrpVha8+oOatzyuy5XkdfvoObbrlcsU/fLOqAWHp8w8q9+m7lPH0rSp+8T61&#10;bnxRTZteVBGueM8Tv9Ab99+gtx66TW88eJs24FK3Ej7vWv+INr79sFLSd2pgukvdk10aHGvX9Bil&#10;4mCBxlu3qzXvTeXufFT737xLSbjRnASAt3cDzm6Tkve+d1wphGZJB99T4sENTN9R8sG3lQwUk/e+&#10;oSRC3kTXK6IEnN8JvaaE3UBw12u4wNd1AAju3vqGtm9+Xdu2va1333tTF15woT7/udO0etVanX7a&#10;mfrSaav0pTMIh884R59Hn0P/9Uy0Kga/k2VHeBbwW01ovIaw+ounnaYf/vgn2rt/v3bu3Yer2qe9&#10;B/fqIC4r7tAOpWccUFNjiXrbKtXZVKiWuiwVEnHs3PiKXn32UT3x0IN69IEHAj3yq1/p7ltv1Z23&#10;3Kw777hFV1zxc53BMc840+AF3ITlZwLiM845V2etAZCA+dzV5+lrF39F3/nG3+gf/vH7+v4Pf6C/&#10;/e4/6Jt/9z1d+rW/1bmExGfbCV70FdzgN3T2ud8EqkzXXqZLvv517YzbodKaPBVHUlRRn6iapsNq&#10;jCaquSdVbX0p6h3N1PB0lkan0jQ+kwoAcjQ3mRNAcGQgSTMTWYAwdG4G1skCZJ+CX6jcPyHWEzrH&#10;XGEIwzBELgN+5ScpdIiflKF5dK4K+BmGMX205LAZaE2VaGayVAsO64Hj0cVGHVtq0jEDES0Bx7n5&#10;BkAI9FhuLYYCjgsrNEf4bTc4e6Rc80crUU0AwwWc4YI7js9EcILluL8yQFhBaOz+j2WxKefQ25Wu&#10;tobD6mlLVn9niuoi+3XKjtdu0TYcw6ZXbtfrz/yS0PBB7d/3FuFrocano7gMNzF34wwHNDBDuDxr&#10;DWl4bjgmvwA9O4r8eosHO7QbbMWlNFCy1ah7qFpdgxFFgV5HXwVQLAWCJWofKFfrAL/7itU7kKd+&#10;J4ba99VZ+54me/epr+k9Dbe8p5HmDYDxCdXm3qvanAcUyXhIxYd+pZzd9yrt/Tt0YMN12vnm1YR+&#10;V+mtZ3GHj1yrh+/6me765ZW68eqf6/orfox+ABR/oNtu/JluJ4S+746r9NwTt+utVx7U6y/9Si89&#10;eycOAWf49G2E3Tfr6cd+qScf+cVxPfHIjXrsgV/o4fuu14P3XK8HCIfvvf1a3QXkbv3Fz3TL9Zfr&#10;pmt/rF9cxXGu+mdd+7Pv63ogeOcPv6eXrrlcW9k285l7lPfC3cp59UEdevIOvXrld/Xij7+t9Vd9&#10;X3tuv1oJQDeb84i//xqlPHqjUp+9TQeevFGbH7lOr95/vV781S/02kN36e1nH9am1x7Xnvee0/vr&#10;n1Fu7iH1jLape6IjAOHMcJtmu4s11rBfTenrlL7pUW17+Xa9+8qdgOo5XN8Wwt8dTLcq+cA2pRzY&#10;Huhw3Ps6FLdJ8Qc3KQEoJuzfELjFxMAtMo97jN+zLnCT1iFC4cMA8NCuN7R3++vave0t7dyyTts2&#10;v6VtO97Rgw/foy+deqpOP/1sILJWZ+L2TjtjNTpHX2LZ509fDQxdJ7hGf33GKlziKn3xdKbIEPT0&#10;C6efqdMIk89afQ5h9RpAeoa+8rVv6J0N7+nd97dq09Yd2rZzp3bu2gIIt6uoJEltbWXqidYS7pSr&#10;q71AkZJDOrDtVb365L08t7t49nfz7O4CgndQMN5AwfgLXU3Y+nd//3c6nfMzCA3r08/2gLlrdKZf&#10;h2R6zqqz9E2c3i9/+CM9edtteuKBO/XI/XdSAF6nH//wh8F5XYwzvMidrd2KfO5Xtfb8b2vNRd/Q&#10;mederG/+w99r56FNqm0tDMbQrGtPUnN3AmYgSdHBZPXiAkcmMjQ5k4VzyQIKWVqczyMMLggAaFc4&#10;MZK2DMLCYBoqBi+L+RXwO7KQu6wcQJP1R+X1BuIxHOKxxUJUjEpWCCACRk8/OFKmD5Yq9cEiwEMf&#10;LnlqEFYsQxMtLk/Rh7i2D+zcpgo5/xzC+wKuif8Brg+PNAQwPHqkOahTXDoK9I41x/QBgDyGW0RH&#10;+H3kKMuWGgEhwFus1jzHmF8qQsUIIBIizwNit2zP42QnJzjeeAHgK8IR5nFP83CI2TjsTHU0H1Rz&#10;9V5FG+PVWrNPJfmbdMq2l27Vxhdu09tP/1IvPnKlnn3oaj3z0PU6gBPo7Y1oZLxdQ+OGIY5jwg6x&#10;JwCee3C7J3esR7dhOKiRmV4sfYcGJlvUO96IK6xX30g9D7kOGNodVgHBCnXYJfZH1MayNmDYhVXt&#10;60lXb2ecutr2aGo0TZNDyRrtidPsYIomuvers/p1tZa9pMaC51SR9LCKDt6nrK23KPHdawmdr9e+&#10;t2/Sjjdu1TvPch0PXaPH7rlBd9wIDK/8Z910NQ7t6n/UHTf9WPfcermeBXTrXrlPb7x0t1574Q69&#10;/OzN6Ba99Mwtev7Jm/TMYzfoaQD05MPX6smHrsVpXq/HfnWdHrr7anStHrrrev0KR3n3L6/QbTf8&#10;VLdcd7l+ec2P9AuOdT0QvPrH39PV//Qd3QoIH/vZP+k1XOK+B2/Url9dpc23/0w777tBu1HmCw+p&#10;6M2nVPjaEyp69XEVAeb4B67Rlpu/r90PXaH30RbO6bl7r9ajtwPvByisnnxI77z8lHbhcnasf155&#10;aXvVN1Qf3NNotFjddRmqydystO1PaDMF2/N3/0yP33ml7kXr3n5W6YRniYf2BkqOP6Ckw/uZ36dD&#10;h3fpEK7q0KFtOnQQKOIaEw5sUmKgjTqMkzy05x3F7V6vg7ve1sEdbxEOvxk4wV04wR1AcOum9dr8&#10;7lvauvMd/fSqH+q//PVfA6+zdCrwOxXQnQrczmT+dAD4pTPOwjVdpNXA5a9OPV1/9cXT9HlcYyiD&#10;0KHyGWcBo7PO0Rk4Mvc9dAPKk08/p3UbNuvtd7do85at2rodh5uyR5HqDLW0FqsTEPZ0V6kvWqSa&#10;0jjF73yV+3Y3z/423fHL23XnzbeTFm6lcLxWV/3kCv3gn/9R3/72t4LQ+IxVKBgK7Vx9aQ3wXrtK&#10;q9es0jU/+4HefuohJax/VYnrXtTB9c8SmWzQy4/cqW9edI6+fsmF+oe//Vtdfvnl+vq3vhW8Snn+&#10;pd/SakLmU3Gz3/3pP2hP4kY1cE61bVlq7EwjGkrjuaWpl7Q+DOQmJjJxTlman3E9YP6yCjQ/navh&#10;/kSNAk2Hx0tk6iPzbvyI6RN1fX8UhJl/QoTci8BwKQ8wGYRFyDA8IYPW0w+PlOqjIxWoMtDHRw1D&#10;g5AwOoBlbHsD2uce/u/oPMCayidiAe4zpfp4qRa3WAdYGwBhY6Ajx5p05EOgZ30AIPl9QgZhAxCs&#10;09JShHn2B7gXlgpY5q4+QDBoLCrWgjuIT+ZqaiJHs9MUJDOZmp3L0NDgYTXXb1N1yXuKFG5UXfE2&#10;lWVtVnbyWzhCgLDphXtwGrfrDRzI60Dg2Qeu1stP3aaK0kQeUDOusF0DhuFngnDgOAhHZ3s1PIMz&#10;mWpR/2Qz27fwvxb1jTapZ7gRGNYBw1rcYZ06BhuAYD2qVrS/RF3RTPXiCnv7UzU2xg2bKOWmlWt2&#10;tBKVaKhjH5l8ixqCsPlxlcc/qLxddyh7283KeP8WJWy4VfvX3cm13KrXHr5eT94LCG8gRP7Z93Tz&#10;Nf+oW9DdN/1QD975M7363B1a/9qvtO7lu/WKIfjMjUxvYnqzXnjiJj376A165pHr9RQQfPz+q4Ag&#10;ILr3Gv57hR64g/D7tqt0LxC8i3D4diB427U/0c1k/BuA4LU//o6uAYQ/+f7f6rp/+js9ed1P9TKh&#10;+L5Hb9FB3OaLP/1bvfSTv9cW9rGXEDvtmfuV+vT9OkT4vP7K72jjdd9RKuez/8lrtef5m7UJQD9y&#10;x+V64u7r9NIj9+B6n9SGV58L6r32bnhZKXvXq6zsoIrLdis14VUdePc+bX7+F3r+vst195Xf1o0/&#10;+pYu/4dv6Lbb2aff/c1IUkJqvJLSE5WYlqD4lMM6lAQskvYrPmFPAMTg9bi4rbjD94HhZlzhZh3e&#10;8x4u8F3C4A3av/1t7d32pvZtxw26TvB9QuL31wUQXL/uVb23dZ3+6Sff0//xV/+FMNj1fbg5Oz6A&#10;t/qstVqz9gKdeTYu0SPvALkvAEWD73OnusV4TbAsgCCh8WmBkzw7gOCq1YTYZ56t++5/WG+s26hX&#10;Xt+gDe9t0u4925WeeUA1dZT2nWXq7m1UT2+1+ruK1VCVqHTC/A3P36f7br+DiOA2dCtO8CZd/dOr&#10;9KN//KG+/w/f1Xe+83e64MJLORbHOMsNJBfpom99TWdddBYh75n6+Q++rTcfuV35XG/J1tdUuONl&#10;7XnlXt3787/VXVf8ox6+9Xrdfs0VuuLyH+hKIpEvf/0buMFLgeBanffNL+uKW36uhNydQb/Z+o4c&#10;tXTnqr0nl7Sfq8HhDI2N4AbHsgBdrhbJvEdn3Zobg8kSUJkcTQ9gODGSTngJ3D4LhGGd318Mwoxl&#10;4QqPg7AAcBmGoTM8GYQxl3jULnHZKR7Xiu1PBuFHSwDUHbOnClChPsZN/vpI7SdAuHSsESeIKwzE&#10;smUIHmF5TITSTD84Vq0jgHDBreGL3B/2vxR07Ym5Yh93bjoncNIzE9k4w0Tu8V41N29Sce5LKsh4&#10;WQWpryo74XUl73Yj4Us65cVfXRk4jodvuVz33Pgj3XXrzwgdLtfjD1ylnIzNGhquVP94TQC0wcko&#10;jg9nCPCG5voJjf31KY8TFhszbGymTyNTXcFYYgOEav2TberDHfZNNKsbdxgdqVX7ECHyUCSYtg1W&#10;ECKXqrOvUO3d2Yr2ZeFuCjU86srNDkrHbi6iU2NAdJiE09uZqObajWose0Wtec+p+vADKtpzh3K3&#10;3aKM925S8tu3aPtzv9AbD16rp++6Qndc/V3d8vPv6tYr/1F3Xf8D3fPLH+ix+36Oo7pL7697UG+9&#10;dDtQ/CWhMRB8/iZgeINeBEDPPoorfvhqPfXglYDw53rkvp/hBH+qB+68XL+6/Se695afANUf6c5f&#10;/JDE/yPdevUPdRMh8TWX/4Ou+OF39DP0g+99Wz/93jf11C1X65Wbf0o4fKsi7z6ht274Z9182Tna&#10;fsd1irz9nKK71qnx/ZeU/OQv9d6Nf6+Up69X0dv3K/Hle3TgtUf18oO34WSu06OEYS8+9ajefvUl&#10;bVr/JqHoRu3f/Y4O7V2nlLgNKkrbrmzm0ze/oANvPqY3H7tVD97wE930U453w7XaeeCAEgryFZef&#10;owPZmUrIz1VidrbiM9KBYaoOAceDqXGKSzqggwDxwOGdOgAQD8ZtU9zB7dq/733t2b1Ju3a+q/8/&#10;bf8dVsW+7+mi67nPc27f7t4rzGjOOeeAGVRyzpJBQUGQjIAgCAiIAQNijmAgCCYMCAoiZgVBkChI&#10;zpjmnGvtPt3v/dZguvbau/fuPvc85/7xfapGjTFq1Bij6q33U7+qXx07upcjyXskCu8mWSrp0G4S&#10;ExMksu5i155dRAkQ3fy3MGnObIaOHi/wEriNnih2OFqANpaZM2YOtCLLNLU5amgtX8tipRVWYDhz&#10;+kwmi0GNnDiBkZPlPQLFkUqfjQLB0RKRJ82YhW9wCNtj9hC2fRcJuxJIOZ3MnRspPCm6RmlpPuXv&#10;imWnWsy70ruUFKVw92ICydu98XJ0YoOdA4629lhZWmNqbIrBWn1Wr1jN0mUrmDN/gYBwPJMmTmLl&#10;oiVoLF2OluZqfDycCfWyJUZ2iGe3e3A9YSu3EkNJidxCSlQQ2QfjuCo7h5S9EZJGHIgM3ICjuQEz&#10;Jc4PHzMWRy+BcLgvV8ROi0pv8/iNQLAyR9b3G7x9J3GtJlsAd1Vio3JMMEdAeEdVbbJBt3Tk0CZQ&#10;amy6zruadGoEmM0Snbs6r0gMzJZSxhWjE+AJ/HoFDqrqEkjK406pDoFhR2e2lED0H6qtI0PiZIYA&#10;JEtgmS0gu6aq3q7rqlLAOADUbwY6ALZOgVzH76U6P1EMUoGRAqfurtzfS8ZlWo8CTqm+nlz6e+6p&#10;prUL6JVzFfu6C+nvLZbXFMlrHgnkZLz3kar6esQYv5U8pyplXJ7r7y2U1yvnOirQk0jffkPiuSyr&#10;KuJfk+XLEhCmyY7lAg1156h/d5qyl0nk340h5+oOrmXFkHE5ijMnQ2QdDpZtaRt/8HfSw8NaGycj&#10;DexMZEM2lVhnvIKd4S4U3T8je9abvKm+q4q3le/F8D6IHTYr9x4op6q1klrV3acqaVRd6/eO92KL&#10;dWKOikG+U1774SXvmp5T0fiYsvoiSuskHkuV1D2gtCZPNe/SdwLCihuUSL2ruU/9+5eis7W0tTbQ&#10;0lwnmltBQ+1DKt9d59XrE7x5uZ+yBzt5mhnE/ZRN5By15+o+SzLjrTmxzYp4bzO2CbQ2W69hg4DQ&#10;Sb7XJgGhh6MOIQK3g3HuHN3jzW7luOh2JyLD7KXsiAyxJCJQdgz+ZoSpDhOYq17v7ykg9DAUEBoI&#10;CA3wcJEdhkDVzU5XBUInc23sxAqsjDUx1tVAb+0KtFYvQXvVPNYbrSLSSZ/j3lbkCXxvCKSirLTZ&#10;aazO2Q1mXNpsxSV57sRGXW5GOfPwgC858V6cCd9ErK/EOBtz3F034OftRVjIVhLiYjiYKCBKOsip&#10;08plbEkCwmSe3smi6XkBLY/FiG6ncWFfOPE+G/B1tCLEx4sc5WZLeblkFNznwt07pN/NJfPOXTJv&#10;3ibjeg4XrmaRkp1B6pU0UtIvCBDPCRDPcC71BGfPHeXkqSSOHT9A8tFE1ZU3SUl7OHxwL4f272Gf&#10;ROKEfQnE7UkgJmEXgTuj2Bq7EzVNLb4bMpzhEo+HDRvLiOEjmDJpHEsXzmfp3DnMGTceO135XW0d&#10;0Fu8hAUTJrBq4QKWLl4gUXoUPw0bzJCx4xgybiIjBITKULmu1zc0nC1BEQRti2b/XuVywJM8zMvk&#10;2ZNbvC69T1lFMeVvnlD5SpJGUSoP0vZwckcgPg4OrLexwcF2napxxMjAED11bVYtWYma2jIWqqkx&#10;QeA7efxYTFavxk5fls3JkRB3R+J9HTm5fSOnZIeWFeVNwdFIsuIDiFVOlVo1n406asR6mHN+tzfn&#10;9wTI691YPHE8RtraJBxK5MjF49wWY33w6iaPy3NU63tZhaSgqmzeCwg/1F2TBHRDQCjG1CK28zsI&#10;WxUQCoTa2m9SV59OVfUlGhrTBWJXJRYK4ARWnWJxnQLLTom1A0CU6hGgdt+krfsGrQK1djG+TgFi&#10;p8CiQ0oZdsrrujqvCjizxdpkKNWjAFGxxLYrtEucbG/NEgMViLZeo6NF3iuxvb1N4CrLpFSXfG5P&#10;twI8AZ9UrwDvH6u/L09KoNerPB4AY6fEZCWydnfd5/PHYj72Fang1t+jgPGhqj71POSLAFKpr7+X&#10;Mv65p0jmVag6VqlE+K7W6/S1XRPblOVvE7NVlrU5g5b3qTTWnKXm7THKnyfx6G6CmGAUN7OUjkli&#10;OH0qgv37/ImP9SQ+Zgt/2GKjz3oBhYPEOQcTLSxN1HGXDTftTDSlz9J59SKDEvnjSt7JBlZbRGXD&#10;UwGcAjexPYnBVU2l1H0oExi+FRAqUFTuPiVW+EGitICwWl6rROWqD8/kvY/FDCUKi2GWybBMYm9Z&#10;rcCw6o5YoXzG29sCwiLeN5TJSvBBfvBWqRYZrxfTVLr/lhW7OoO35ScoebSLl3fCeZy5mTsn1nEt&#10;0Yjs3RacibBgl48hweu18bLVxFW+zwZzTTwdDNjsqE24nyXH93lxItGbvTs3sEvgEx1hz47tdhKN&#10;FRAKBP1NBmDoL1CU1wcLWAMkanq76ePposdmZz0xQh2JxgMgdBAI2hivxdJwLcY66ioQrl29iNXL&#10;ZqK7dCqexsuJctDkTKAdF0I2cMzDmlQxjEzl/EJ/O+5EbKBglxcP4j3Ji9tMRoQrCVus2Wgr/42T&#10;FZ6e7gQGBhCxPZy9exQDO8iRI4dJSUnlYuoFrqZdFEvO4f2zB7zOucxtscwToa4kbnEgxsNBbH8d&#10;u6LDybmXw63iR6pbeSqVnavc2U7qTi5X7twj87YMb90m7dp1LmZmknr5MucvnuNsynFOnT3CsZNJ&#10;HDl+kENH9nFAQHhIQJiYKBa4N554qehdcWzfGYNvVAS+MdEs0dXlj4MHM1SsaNS4CUwR0GkI6Gz0&#10;dbDTW4ut1gpcZQfsb2OEi/YqTJfMQ2fRbAzU1dCWmjR+OD+MGMSPY0YwaupUBkvMXrBcE9+QGDx8&#10;QwnbES2Geog8Af+LZ7d49vqOxM1C3r59QcWbl1S9esDbRxcpytxPSuw2gta7sN7ainXmppgYGqCv&#10;rcPapeosW6DGwgWLWLh4EXPmzmaqWKu1nq4YtQ026ksxWTgF51UzSdxkxjkBYkbIJopPhosV+rNP&#10;pu3ZaM5+Lyv2yQ4zNdqVrL3+nI3wxmr5fJJjw2WnFcetB1e49/wGeS+uUSTR+HnZVd68zaay6qqA&#10;8IpE32yaG67R1iRgk1jc0SJgaxXQKCXW0yUW2NKQRn3VWaqrz6qssLP7loBQXquUcpxMNS6A6xZg&#10;9d6ktfcGLT3X+dBzVXU8rVvic5cSJ9sVEIo5qWxSaSwRIxSLUuDX0ZKhqnaBSXtLpgBQzLNNYrRi&#10;oQKdLonlXUojzu/VI/Dt677z9+rvlfgs1SfQ65f6KBD8JDUwTWKyLGO3csJ3m0BMgNjXnS+W94BP&#10;vQXy+vuqcdVjgeI3EP5j/Ucg7Jfv09OcTbdUR0MmLbWXeV+RwpunyRTdSZDEFMWN9GgyL8Zy7kQU&#10;hw+ECQD9JQ16sj3Egz9sNNVhvbEWLiaycsqG7Cx2mBi9hfvZh3hy7wSPC8/xTIHh25uUV+dRUV8o&#10;IHwsIBQwNT9VGZ/SiWKDGKJycXOj1PsW5d6kb6hT7k/a9FrqpYDxGdWNAtFG2Vt/eER54yPevi8U&#10;uOYJ3O7w5l0Or8pv8bb6EQ1NFbS2NdHa2iYQbKelvYHaZlm538uKXS9707IzvHy8i9cPBIQZbtw/&#10;Y0PeMWtuJlpKVDFnr58BwS6abLFZzUYzdTxt9AhyNcPbRYeYIGtOH9wiRujO/nhX9sS6EBstwNhh&#10;J3ZoTVSoBdsDTQkPMJOhjAdZss3XjMDNhvi46bFlvS6eThKz7TVxs9VmvaUu9qaarBMQmuuvFgNY&#10;he7a5WhoLGSt+gI0Fk1Ge95YNuouJs7VhGRvO84FOHMl2JWbynHYqM082u1D4R4fHuzy5U6sF8f9&#10;bVXHnsz0VuIX4IlPoD8BIcFExsaw/7CY2ZlTnLmQwsVL6WSmZVB49xYlhXcpvy8bWdpx7hyLJS3G&#10;k6P+Tmy3N8ZBe6WAWpv9+xO4/1i5j/Aj7hQ+lI2zkFsFhdyWun7/Idl5hVzNKyDrtkDxd1O8fOUK&#10;KZdSOJNyhuOnj5N8/AhJRw9zMPkgB5MS2SOROHZ3vJhgPJFxcYRGReMTEYHPjkh0rCz5488/MmHa&#10;ZJauXMYqtUVozpuL1ZrlbHWx5OROP1J2+ZC2O4BjwRs5FOiGt5UOjvqrCN0sMXadMUtWLGTMlHES&#10;j8cwZOQY9I2tCdgqINwiNhYfTUbaaZ4/kjRRcoeXZbmSKgqpKJcddckrql7eFxCm8PjKPtL2bCfE&#10;VUBoZY6NuQnGAmPdNWtYu2Q5y+YvZPHChcybN4claguYP2MKtvp67PCQxLDenGQ/Ry6EuXI92pP0&#10;IFdStzhy74A3hce28uRkNDmy/HkHgnl0LIz8Q/7c3isxONqHUAsdspLjyDy7m1u552UnlE3+i+s8&#10;fH11AIQVV6l4lyXROF11DLC5IVvVGNLRIsYl1SUG1tMsMVU1vKba4Ds/ZFArMHz/4aJEZtnoxQrb&#10;xexaxfbaBHLtnbdoFzi1C5Rae27TLLBskmGHmGWXYkwK/DquSKVJ4jpPW0vq7+ATy2ySaVLK4642&#10;pYU6U2CTTb98Rq/M/++x+/djkd0SSfu7bwu47vyH9anvLp+llPF+WY4+VWOMMhRwN8v3bFbmIeYo&#10;Ubdfpn3qzZfKExA+4HPXw/+pPnU//Fcg7JadxAAIxWabM+n6kE5Xo9hsXSZ1b87xJG8feVd3cjsj&#10;hqsXY0g9FcWRA9tJiAkmOtyfHdv82RboOQDCjRa6rDfTZp1seFs9bLhyKp68dJlB1l6Kco/z/Oll&#10;Xr+RP06s7W1trphdAZUfxA4FaFVNzwRSJdS3CAzbxAyllHsVKFXfIiXPfQNhrVRN0xPefhAYNhap&#10;QKgYYXlNrkD2Nq8qciirKVSZZXuXmGBnK23KsOsDSs+1NYpZNj6QeJBJTdlRKh+Lteb4UJK1maLT&#10;DtzYa8nlOBsObTUlSqJskJMO3jaaBDoZE+ZhxbbNpuwTAzx/1IcT+91J2uvKvl1O7Iq1I26nLfHR&#10;UhE2xIQpjUWWRG5VyooIMcNtW4wJcjfAb4MuXk7aeNivxW3dWhwFgjaGGlgbrcZUTx1DrZUYaKuz&#10;Zs0K1BbOYfq44UwZ8h0GC2ewXnsF2x2MSPZx4FKwG3d3+vP0UATFh0J5kBhEbkIAJ7ZY4aUzH5vV&#10;81GbM5kVGssJ3hFBrMTh3RKHD544zvGU85xNv0xG+nmK865R8fQeT2+mUHDhEFcTt5G1O5DsXX6k&#10;R/uxx90eV0NNbI11sbY04fT5Czx9/YaCJ8/ILVJuTSlVXMzNh8XcKHzMzcJHXM9/wFWxxcwcAeHV&#10;bFVfgqdTUwTAp0k6dpSDR49wQIC8/9B+AeFe4vbuJjohge2xcQRF7sAvLILNgVuxtndk5JhRqC2Z&#10;j4mRDkZr1DFesQTDJXMxFVvevtFUBcJbR7eLRW3ldIQnYS4m2Gstw9lIE2czfdxcbFBbPIvhQ39k&#10;zqzpbAsOFnvfQVTEdk4d3sf9mxepeH6bipJc3pTlUVouO9fSJ1S8ekL18ztUFJ2k+MpOMvYFEebm&#10;hJuA0NHaHFMFhBrqaC1dzsoFi1mhtpgF82azZNE8Vi6ci62eDgnerlwQO7+514f8gwHcl//orKct&#10;l/xcuZvoxf1DfrxJSaDkdDylp2J5dTyCJ0dDyU8M5ObOAKJtDCSSy/e7JNtS3nluP776Owiv8UI5&#10;Ji4gfKsCYZqAMFNAmCUgFHsT+CkRtEMsrKNFMTGBjsTkvs57Eptv8746nYbaNDFG5bjYgGF9Fov6&#10;3KsY0zOp5wKeZxJDn0pcfqy65K23o0Bs6RZtCmwlWnc0XxLonZMaAGFnqwK+rN+jsURlscR+AeYn&#10;AeEXiddfJGZ/6coRGN0WGAn8pJRjc8r4F7G9b/X59/r2+GtfLl8UGPbeluX6/b1ihZ+U44gtEq/l&#10;+3aLZfZKzP4sUfqXvnwZyuvFFP9XIFTZY49EbgF/r8ThzqZ02UmkiA2eExBepLXmAqWPDvDoThz5&#10;12K4cyWK9HPhnDkazqE9YUSG+hEasIVtQZ6E+G3mD+7mWrhZiAmarsLL0YBz+yMFgkncTo3j+nkZ&#10;v76fx0XnePHiMiVlWQKsHLHCXCoa8sXuCgROTwWESg+5SpWohgMgLBOgCRiVxxKj6z48l1Jg+ERl&#10;g2UNv0fjmnsqEFbU3uV1lVjn+/u8by+Vvdl7WrsaaeqsEwjW0KI0xihxu+6h7BElTrw5Ru2TaMpv&#10;BfDisjtFJ524k2hHdoILZyKdORQilucpkdZemwCJxdHeNkT5WJIQbkPKsS2cO+LF4cQN7I23Fwha&#10;szPGkvgoa+K2WxEdZiEgNBcjlGgsZhgRIOPepgRt1MV3vRbeThK17dbgar0WB8UGDdSxEhia6KxS&#10;gdBQZzXz5s5j5PCRDP/xZ8b9PIjlU6ezYvIU9OZNxctoFYkbbUjftoUrEV5cCncnJcyNWEcdXJZP&#10;xFl9uhihJoumTeSf/ut/QcvMhP0nj5MkJnjw1EmOX7zIuSuZ3M45I5H4FPlKP4End3D7cBgXt2/g&#10;TIgLx0M2ciLYg6RALzEhR1zsrTE0MsDFZSP594t4XvKG/OIn3Ct+zL0nT8VWHpMjUMx59FDVoajS&#10;R55yD+OLV8UI0zI5lXqRo2fOcej4SRKTj7Hn4CH2Hkgkft8egeAuIuJ3sS0mFv/wSPwCt+Hu7o32&#10;Gm2WSRReu1wN3ZWLMZKYaaWjjpe9uex8tbDSmE2oi4HYWhAnxbgCLDVwN1opJm8sr7HC3c4K/01O&#10;6KxYwKif/olNjhacOBjP7ugQkhOiyJCY/io3g/cv7lD96g7lJfcoLcmXYQHvXhdRLdApLzxIcdY2&#10;ruzfQozXRtxtLHG0MsHUQAf9NRroLl2BusTi5YsWsmDODObPnobm8kVYrV1DrIc9FyPsuZrgRuHR&#10;IB4cCuLIRktu7wzm6alwcvdsoXDfNl4f3UXt+f00pCYKDKNkpxZKjrzmkLsDF+K3cvviPnLvneXu&#10;0+sSj6+qjPBfg/CygDBDQHhFQJgtIBw4HtcqkbRFOfCvHCPsyJNhoWwHD2WDL+Zz43N+aX7NryIg&#10;v7WW88uHMj7Wv6az6jnN5cW0vH1Me/UL2mtf0tlQwmeRi9863vFrZxlfO57zqa1QgHFbFS17O7PE&#10;0K4KWK6LjSmGdl3s7JqATyAo9VXGfxEY/iJ2+VXqy+/VL5aoDL8K4P6j+kVM8Jc+GfYNvG7gvXcE&#10;ancFsnfoablGV1OWjN/it/48fpUY/UUi9Gcxvv8VCJX4/Fmg2S9g7lF2GB8uiw2eoOP9YZqrDksa&#10;SORZfgzP8+Mpzo3ndtZ2Uk/6c/SAP7vE1kP8NxPs60Gwv5uMb+IPmy1k5bNQx91yFQcjPci9dIA7&#10;spe7dXoH105sIzcjnkf3jvD02Tlell6i/F02lbU3eVd3m5qGPOqaigSET1Wmp1Rty1PqW5+JGb6S&#10;UoCoAPK1GOFzaiQaVzeKETYICN8/pLy+QCAocbv2nsxPscJ7AtlH1Co22VnN+w7l8r4KgadE7JqX&#10;VL19SGWJWOOjUzy5FkbhhU3kHLDmUqQuGTtNubBDYrGXJhHrV7PNRQGgRFhLsTbDlQRKNA7eaMLW&#10;TbociLPj5MFNHNm3gf27HNi9cx27YqzZtcOKuAgLMUIzMUETicfGhPpKzPYyEFM2IMhNl0CZr6+T&#10;FpsFhG42Mm8zDWxk47U20sDCcC1rVyxm7oypDBk6lqFDxjL855GMGTyS5TPnsWTKdJaNG4H2tNEY&#10;zZ2I7bIZOK+YgYPaZNYtHIf1onG4aoj12GsR4mLG4qkTGfLDIIaNGofNBjcOp6SSeFpAmHqW9KzL&#10;PLh6nNuntpG2y4X7R715kORNRrgzl0PdOOHjrDqQH2gtkd7OAl8XBxwEqDqamkRGRqnu4ZsvVni7&#10;uIhbjwvJeXifG0oPyoUFXMnLIzNXorFyE/mrmWKfaRyXKH7krID4+FH2Hj7AroP7VBDcsSuWsJho&#10;ArdH4LstHK+toWze7IPnBncM1FezWixr1ewpLJw8AkONBWgvn4PRinnYaC3BSW85Fqvniq1bE2in&#10;g43GHKxXL8Refw1OJgY4mhixyc4UnaUzcdBbwv6trpyPFyuTurgrnJtJe3iVdY73D69R9/QGlVJv&#10;pF49vUbZ0yxJDGcpz9vNk8uhXN+3hURZ4ZXfwtnCCHNDXQw1V6O3YpkY4TzUFsxl7uwZzJo2BS2x&#10;VhP1FUS6WnMx0omcvZspPhYiFu9ItKxPxzyduLvLn9NbLLng58CDhBBeJcdQc24fr4/FUHAgnKux&#10;oRL3PUlLjiUn6xg5uedUjSX3nmSr7vj2XEBYUnlVtqcs6iQaN0g0bmrMollA2NIk1iYm2CBm1tB5&#10;nabWu2J9z8Si3omp1dNbW0Pbo1eUZt2mOOUK+ScvcePQGW4kneHKwROkJZ3g0pGTnJcd1vnkI5w7&#10;dJgLR49y60Iar28/oOXlG75+qON/fG7mr5/LBYD3VcfqlNNf+rpz5LFAsTtDIHaZX3oyVSD82nVT&#10;Kkc1HDBEsUFZti89Mr1XbO73Usb/sVQgVMHw1r+M9+YKFMUUlcYTAWFrfbpqOABIBaB35DkBYXeB&#10;TCsQQyxUNZ586ikSABbR3yfjfTJdAaEY5ielxVg5ltl0grb3SdSW7ubNoxjKCndRcj+eV/lx3M0M&#10;IeWIDwfjvUV0xAIDPNi21YvQYHdCtnrwB19rDbzMJH45apF+MJi8i7u4dTJC4so2rh/ZSs7ZMB5c&#10;283jR0cFhid5XZJCRUUGVVXZ1NXmUNdwT0BVIPVANaxvLuR9y8ANXN63vpR4/FJA+ELi8b+A8F1D&#10;ocTrB1S+z6Oy7i6VNbd4J6ZZW/uAtra3tHXX0trfQEtPNY3y/tbm57TXP5E93H0aX6bzPDuWO0fd&#10;SdtpxpHNqzm2RU/23I4c9rdiq81K+T5qeJqvZLOYrp3EfVPNJWJtK7E3WIa19ky8XZZwKNaJo7s3&#10;yNCRfTts2Ru5jt3bzdglEIwNNSY6yIgIP0PCvPUI2axLsLsuYa66bJNYHOighY+jNk4WK7A1W4qD&#10;5WpsxazXrlzEjMkTGTdKADhyKoOHjuPnHwYzZshQiWCLxT4WoidxV2f6GNbMGM3auaMxWDAeG7Up&#10;bNSYT4j5ana56gvMJdq7W7JytgD1ux8ZO3ICg0bK6zZv4VDqeY6fPcrVS6e4e2o3OYlKzzV2vD7l&#10;JvFsC3kJm7m+bROZ/us57LFOLEuM31gTF501OGprYqyjia6WDodlQyl+XSYQfMj14lxuF97l5v08&#10;sh4Ucjn3Ppdu3eZSdiapmZc5cSmVYxfOkHT6CPuPHGDfod3sOZBAzB6JwztjCN2xg8Cw7fhs3Yan&#10;fzBuHh5ioLZsWmeF7tyZ6M2fit7iqdgaLGWzrfyOGywkdjpzIGQz2gsnsmzmcEyWTiVkvRn22mKN&#10;GmrY663G1dyAJbPHsnzWCHZvsSbZZx2ZUZ5k7vQhOyaIW/HbeXz6AJXXz/P2zjkq8lIof3CJFw/O&#10;8abwCBUP9vLmehTPzgRzO95TdRwy3NVGlsESewtTjLTXoqO+hJWL57JYBcI5qtN6VixahJnE+EBb&#10;I7FrSRp7fClO2sY5b1tibfQ45OFIWqA7WSEiDrGBPDkYQeGerTxPjuJF8g4K9odzOVrscUcQaSmH&#10;ybp5nuv5l8ktviogzOLBiys8K1fuHHeVN7Id1dRkCQiv8aFBoNd4g2alPtykoekmbS35fGl7wV8/&#10;VPJBdlz5F6+KQZ/kxr4UCk9d4/nle5TdeEz9w3I+PKuR7aOBD2+bqXnbSEVJNTWvqqh6VMrTu3nc&#10;vXSVi3vOc2x7Mud2HyVP/t/upjf87VONQKdcIrHEaeUSOjHCnu6LArazArB0scDrYoNidWJzv0hE&#10;/k0g+Fep33rEEqW+ikV+7hsoZXygfoehygwFft135fW5/LX3nqqU8V9l2lcBX7fAv02ifp+YsDLt&#10;FwHiV4m9X7vvCzQL+NovNthfxKf+4oH6+EgeFwgM8wXYErMFhEqrcVfLGRorD/DueTwVj2Kpf5JI&#10;TcFuXudGcftyIBeOBJAoNrg9yIutAZKUgn3YGiLjWyUa+1pKFDFfSmKgLffO7eReagw3Ze93Pcmf&#10;rANbyEz25nrqNu5e38n9u7t5XnyUN6/P8bbsIlWVmVTX5FBdm0dtfT51StfhDfdp+FAokbhIoFgk&#10;xihRVh4rVdNQQJVy67+G21S8lz14nUSDmkzZK6ZRVnFBVgjlHKaX9PaW0t1TQpPMs/5NOnUvUniT&#10;e5SyO4d5ejmatDgHjgfqkLxFg30ua0naZCLj64hzMcXHWIP1a9TYpL8Md+NVmK2ci8Gq+bJiL8RG&#10;exGmqyaIHalxXCB4LGE9h2LsSYxYx16JxHvCTUkINSU+2ISdAsIdAsLtAtlwD222bxKT2qBJuONa&#10;tgoIA130cJbfzslWG3trHZYsnM7o4YOYOG4s48dPZKhY3M9DhjF6xDAWzZyInYEGG83X4ipgtlgy&#10;CyO1qdhozmOzuTpbrbXY6aDPKV9rLmxzlO+2jj0+thgun8/w775j8tgpDBMQDh0/lfCdcVy/nk3m&#10;2RNcOxJDaYb80an+3IrVJzfelHu7HLkZ5sCNrU5iMC4kCAwDHcxZp7Ua/WVL0dNQR3+1Jg5W8rrr&#10;dyhS3XZSscE7ZOXdIuPeXS7dvcPFm9c5n53GqcsXSD57juQzpzlw7IhE4kT27N8jtVt1qkyY2GXQ&#10;tu34CwS9fLey0dMXOxdnzC2M2exsh72OmPKyuWzQXSmGZcZeP1tObNvIRVkhk4PW4222gsMhG9hu&#10;p825SE8O+TtzKGgDO93XEeZsioX6fNbLDuxYqKuqAShjx2YubxfT2uZJdoQvufu28/BkPEXndvE8&#10;Yz+vrifz9Pp+nt+I4dW1EF5nCKhO+pATv1Hm4cEOTxe2ONviJJA21tVCS+L6yiXzWTBvLjNnzmLi&#10;hMnMnDwJ/RVLZWeqzV4PMy5FuHF1h4AvfBNZO3xJjwjkcsBGsra6c39XCM+SoijaF0Lh3q0U7NvK&#10;nd1Bkk78OZMQTlbaSTJunCXrbip3Hl7hTnEG959lSjS+qjJCBYSqE6oFhE2yXTRLymqpFyGQxPSl&#10;4SX/reEt7cUFFJ85x9V9SeSeukRp7iOaSuv40vpRIPCZvs5PYnMf6er4SIsMW6U6Onr50t7PPzf1&#10;iD2WUHW3gF8/dPKp/QulLyq5djmL5J3RJO0Ipjgngy8t7/jaWSnWKVG6Sz5fOY9QYPipN0uMTKzv&#10;dwj+KqVA8P8pEP7SJRYo0b9bbFip37p/B6TY4lex1F8kAn/tLxTwiQX2PxooAeEnAaFihAoI+9sl&#10;0svydjWfpfbNXupK9vKh9CCtJUdoeCyWnr+De1eDZZsJ5kCCL2Fi6gEB3gQG+RG0dYsMBYQBYjWR&#10;Llqk7NxE0aVY8s9v58ZhX64nenBlnxtXkty5IqZEYJPiAAD/9ElEQVSRczGI/GzZA99L4PWTI5S9&#10;Ok3l21TeidpXV4kZ1t6hvv4u79/n0iiW2NB4j/rGO9RJ1cofXF2fQ1XdTbG/a5TXXhYAplJRI3tw&#10;5WTHt8cpeZPEy2fJVL65TLXE73cCwLLi47y9v4/yW7E8Sgml8HQgeUe8ubTDgnOhhhzzW8u+jRrE&#10;OK4g2HwRASZqeGjLhiMRy2nVTNYtn47R4mkYLJ0lAJwrsWsOrkbz2CvGdz7RleOx9rIiWHNguwWJ&#10;YoIHws3ZH2bBbonF8QFGxPgYyIajS8SmNbIRrybSWYMIR02CHSR2O+uxUeC1etUCZs8Yz8jhPzNq&#10;1AhGjx6juj528MjhDB72s2xkczHTUsPdQoPtbobEuJkT7myMv40Wwc667Pax4bDEqzP+tmSE2sjG&#10;5iAb+nqOhLhiJ/AY/dMPjBspcJ0wjeGjlc4H5hEh4Ll6IZWnN1KouneSJ+cCuBSiwc1oPe4mWJET&#10;bsGtoHWyscq8t9gS4baOzfbW2JmaYK6ljdFKdUyWaxC80ZOTBw+SpXQnf/cGaTeukJ6TTUrmJc5f&#10;ucTptHOcSD3H4VOnSTpxgv3Jh9mduIddCbHE7dpJZHQUW7eF4hcYhLdvAO4SiV3cNmPtZIeBiewo&#10;7C1wMFyL1bI5+Bit4ZC3DelRG7kS7cFJWbZom1XsddXjys7NEuWtSJHomSXjmTGbyZYIc9hvHZ5G&#10;6kSuN+dSnC93k8O4fWAr6ZEenPFz4rS3A5kCxWuxsr4m+JMr1lZ4MpIHp0MoSgngySVvik5vIveg&#10;q3yuEwf8Xdmu9Bokv4XSE5Gxvi6a6stYtngB8wSEU6fPYsqUGUwZN54FUyaxwUSLBM91nAtzIzXE&#10;hQPOBsRYabHb0ZRTHrZkixGe97Tj6Hpj7skyPEoM5VFSOPcOhpEaE8jpvRFcvnSU1OyTXL51llv3&#10;08l9lEnRiyxevMmmtCKbMmVdr73K+4Y7NNbm01L7mM7aEnrrKul4VcKL9BvcSj7L07QbtL6upKex&#10;jZ62bto7emjs7KJOqqqzg6rWNurbO6jv7qK5q4t+md5RWsmLVPlPg2M46LaFy3sP8bakjO5PX/j6&#10;+Sv9dfW8vJFDkth8SsJuuirLJS630N1dSkt3Ie0SiXtUUTlHImqOCoK/iX39JtD5vwvCfywFeEop&#10;YFRg2FGfwcfWG38H4ReB4pfePL703xcQSjxWwVAxw6K/G6FyjPBrzy2VETbXneB9+QHaa07QU3uG&#10;9rJkPjzdy9uHMTzK3c7N9G0cF8GLjRET3OqNf8AW/MXs/fzd+UOw9Sr2eBlz7ZAfjy/HkHvCj+v7&#10;N3F9r3I+lDOZB5y5ctSVm6c8JDb78ejadl4X7KP02WHevjnFu4pUqsToqqvSqZGqFcOrrc4Qu5NS&#10;uhP6VrXpEn8vU/HuAmWVJ6SOUV4plvc2ibKyg7x6sYuigniZ50WxzGsyD4kH1dfoqEynQ6a1vbhE&#10;+7PztD05RfWdBEqzwnicsoX7J2XZDjmQGm3CSQHcIT899kuc3WG/VuxQHWeBkJPucpz1l7PJeDlx&#10;Xiak7N3A6Tgxr2hbDoWZq2p/iAkHt5lzMNSCXX4GxPnoE+OlnEKhTZTY4A63NexYr024kx5bXUxw&#10;s9FFbf4Uxo4ewdgxIxk3fixjJ0xg7MQpjBo3iaGjR/Lj4O9ZLRDwtNMjbL0+hwKsOR3iyJltArqt&#10;dhwOspZxBzIiN3AzZgO5ca7c3eXBjQQ/zkb5Y2eoxYghPzNyzBiZp3KtrdK9/SyGDRmJib4h548m&#10;knUiXszdlytxtlyPsyR7pxk3dlhyI8iS9IB1nPSxI2qDJT5OlmywETAZ6OKouQbLRfMJs7fhTFw0&#10;2WdOcOP6FS6lpahaoi+lKpfaneTM+ZMcO3NcIHiExMMH2L0/gfiEGGJjtxMVHSo2GCwg9Mc30Bt3&#10;T3dcN7nhvGE9Ng7r0DfSwspcFyvdFZgtnclmvRUc9bLmSvh6ibRe7HVay8ENumJ1bjw6FCrL7M4p&#10;LzMBmzM3Yt3le2zgVKA5wdbaxG0WgCYGUpAaR97JCK7u8ePYFnv2uphzLsiNi2HusvPwIDvOh9v7&#10;JDIn+nA3yZO845u5lbSJzF1unNrmTKyHg5i8DRtsrbEyM8NAV5c1K5exREA4a/ZcVTdbk6bOZOrE&#10;yUwfMxrLtcvZscmKsxGbuRKzBW+NGQTrLqHg0E6qLxyhcHcY18M8OSA2ezvKS8wwkoKDodw6EErq&#10;rmDOHooh5eJhzl09weXb51QgvFeUwaPnWbwszVadR1hemS3bhKSqqjzqK4rorC7nc10j7/KfkHni&#10;ErfTb9Hwpo7+ll66Onupa2+jrkOqtVUA2EZNr4BQHrcI+Lrbu/jc0s7HmnreXLst60MiKT4h3IpM&#10;4FbCAQ7IzmpXcCh3s8Wg2rr4565e6P1Id2U9l3cf5lj4ThpfPOevX1rp+VRBZ99DOgVSKhgK/P4m&#10;ZvjXzmv80p6tgqECQiU2f1E1sgyUMq6A8Je+/xmE38D3b0uB4tdOichihO116fQrMOyTaKzAUJ77&#10;LDBUgU8Fw0I+/sMxwo/yfsUIlVbjpprTtNaeorv+nIDwNF0VR2h5uZfaJ3GUFkZReDOMjPOBHDsk&#10;v8NOXyLCtogduktMduMP2201SIl0ofDMNvJPBnB1/wau7XXhxl4nsnbbkr5XzOKAjURlB9FyN+5f&#10;8uVJTgRPH8TxXDL4m9eHxQyPqept2REqyo9SWS6PK45TWXny71VVdYoKmVYuz78uPcTrkgO8fp1I&#10;yas9lLxI4MlDsc2iPSi3DOz+VEL7x7d09b4V5S+lt71E9g7lovrP+dqSx9eGTHorj9D6Mk5WmHBK&#10;bmzlYaoX2fvsubhTljfajiO+lsQ4GeNtsgY3Q3WB4Cp8TFfKxqDP6Z02HIuw5KiYYFKoCQe2GrI/&#10;yOD3MiHBW584McEYdx0BoMRh1zVsWy/DDQaESPy2lo179oxxjB03Wkrgp1wbK/AbNUHpaXmqqleV&#10;oaPHMnToYCaO+IkAWY6DYnyHvc3ICLcX6K0nJ8GNW3vduJe4iScHPXl22JuHB725t9dPNuIoksID&#10;mDVlIj+PHMrPAtnBEyYxctIsxk2Zx/Axk5i3eAkJexO5cOoYuRcOy45M4prE/Ow9jjJvF65tsxFj&#10;ceCsgHCnGGiAozFuSj+Jptps0FyKh8YCiZmBnAr15lx8BBnnTnNJ4nbayYOc3hfD0b0xnEzaz6FD&#10;+9h9cCexYjdRcSFigQFERPoQFu5JUKg7/kGubPFzwc3dViBojYOjBY4CXCPd1WhqLEJdbSpGYuZu&#10;+ks54SuwjtwoG6U3CS5rCTNdyDb9OZzcaEySky4nJYZeCZd1T9LJjXhXTvobEWCuwS5fB66d2cHD&#10;a/u4k7KDLFmR93hYs83KgFgXSw55OnEqaBMp4V6kS3RNi/DkUpQbl2LXcyrSiYNBzvJf2hNga4KH&#10;tQlO1paYmZiiq6ODxqrlLF60gOlKh6vTZjNhqljhpKlMk53P6nnT8bHR50CAMxe3uwu4jQkzWMoB&#10;WQfOeTlyys1aZYS5Mb483BPMI4nHuQLijF2+soMJ5FxyHGcvJHHy2nEu3D5Lzj0BW/5FHhRd5tnz&#10;DF69vizbQJrUXcrfFNEiEOyvb6Di7hOu7U/hyb2nEpc76G7to1dib2Nrp8oA69rbed/WRnV7K9UC&#10;wea2Dj5L7P217D3tmbk8itpP5sYg0jf6k+qhHN88wn9v/EDb46ecDgwjcaMPF3Yd4M2TF1SWyWc2&#10;tdFb3khanEA7dg8dtW/55esHuj69plPsq0ticX9nNn8T6P2146qAUCLs/0Mg/KXrW90RON+kvTZN&#10;ZYYKBJVW5C+9AkKB4mexwk8fB2D4r0F4m7b3l2mqPU9PS7oANZtPTRfFqE/TV32MrrIDND/fTW1R&#10;DOUPIinO2cbNtBBSTgRydL8/h2L9iA+TaBxjv5qsuI0UHg8kJ3GjbEh2XN9tz43ddhJPrEjbZc7F&#10;3eYy3YqbB+25c1JgmO5PwY1QHt6L4nHhDl483sGrZztV9fpZLKUv4yl7vYey0v0DJdArl8xe9voA&#10;JS/3i/0l8vL5XgFpPE8eRQsEoynMDeXZ08M0tT+SH7+ctv5qmruraGl7S3vrWzpayuhqfkZL1VWa&#10;So5K9o+iKt+P11f9KU7xksgsy77LifPh6zgRZMEBT3PiN5jha75WIKiBh6mGjK8hfrMRJyItOLZd&#10;bCLWjuMR5iQGaLPXT5M9fjok+huyZ4sO8WKCMRu1VMcFg9drEbbJmPCNVmgvmsWYQT8xYeJEFfyU&#10;i/RHCPiUGqp0LSXmNlTpY0/pRmrUSIb8+T+zeuYYTkq8uiwQSA+24k6UHUUHNvL8iAcvj7rz5rCb&#10;DMVuD/uTL/EvdWcwOovmMeiHnxg2fiI/TBjLT/J5gyUej5w0hxETp6uushg6Zgpr1uixzd+Pq2cP&#10;8jD9IPdTo7l9yJ+7cR7cjNrEBX97DnmYk7DZmmAXY7asW4OX/kJOCSDLU/YTv96MaDdbLh3eT+p+&#10;5VK0UE5JnYgO50hMFHsFklFxQUTt9CcyyodwsaPt4e6EbXMjSOJiQJATPvIZGz2scFxvwjpbXWzM&#10;9DDWUhcQLmTFkikYrJqOk84C4hx1uBRgT3qEK4mbDIh3WMNhN0NOe1ioGiJS/e3IEHNLE0vO3OFE&#10;srcB/tZrObd/G/euHaDwThK5mbu4sM9b/hsLfMx0CRAYhovtxrrZSRJYz9GATRzz20iSn7MAzJH4&#10;LXaEuTrga2OLq4k+ThLZbc1MMTEyRltbAeEKFi1exDQB4YRpYtxihJMmCwjF7mdPHIOl1jJCxTwP&#10;+TiI0dqQ5GrOCU9bznnakxWyibz4IO7tCuRuvB/3douN7g2QWOzJMfm9Th1P4Oj5/Ry9ksz5Gye4&#10;npPK7bspPChI5enTywLCdNX5ua9fF/Gu5AVtb6sozS0mbd8Z3t19SXdLN01NrTRUvqf69TtaGzv4&#10;0NZJg8TgD82ttEkU7hEIfqz7wIf7T7gff5gHm8K4tyGYmn2nabt0nYLoBM66b+HBwSSq07J4FHuA&#10;qwFR8huFEROynfDQcB7dzoe+v9H5rILjWyNEdi7wt69tdH6soL3vuYAwT4REaTARyHVk86XjGr92&#10;ibUJCL/ItM/d11QQ/PwPIPz6DYS9t2SawFDV2PKv69duAaREWwWCCiiVYe/vDSfdSivyt/MR+/IG&#10;GkY+CgzFDD/2FgoEB0DY13GLlrrLtDem80Wi/K891/jans7HxnMS/SUiv0uis2QfTY9jqS+OoPJh&#10;GC/vhZF/JZSclG2kHdnKqT2+/OGQ+1puKqdfHPAgd48LN3dbcjPBSvbIVhJPJGrFWHIt1loe2woc&#10;BZD7HblzahP5l30oyA4U3fTj4Z0tPM0P5EVBCM/uB/HqYSilxdt5U7yD8ifRMtzJm0eip0W7ePUg&#10;nhcPonj5MIoHd7ZSmBfO88f7eFJ0kNevLklMuE1V5T3eld2hvjyHutIMql+k8rbgFI+zdlKUGkDR&#10;6Q08PW3Hi1PWFCaakhOhwx2B2/UwW/ZJ5Ao2W8pWC3WCbbRxN13FeuOVrDfUYIuFAbu97QR2BkRv&#10;VBdbkGgYZcNeH20StmjKRqPJPh8tEjauZNfGNWx30SZsoymxga6EbnZkrdpchv84iPGjpzJuzBxG&#10;jREojp/+OwgnMnzsOLHCCWKFE/nL2NH8pFwaNvJnxv34n9GfO07ma0VWrBf5B7x5ccyH8mMevD2x&#10;iYqT7pSlbePu2R1EbTZjyeSRDP3Tn8Ump0r0nskQscthSp99Shf242XapJmMHDddbHQKQ0dO4J9+&#10;HsuQsdPR09Nn1zZfriVFU3w6jjsHxEqCrTnma8JhiZ1xLroE2aoRYrmQO7u9eXkqnkgbA3a42svv&#10;EML57YESLyO5ELGVI4GeHI3wZ2/EFuIjvYgXy4rbvpnYcA+iQzexI3gDYUGOhAq8/LZY477RBBcn&#10;fexsdSR2rpXYuZLV6gtYsXgq+iumYa89i+02qzjmYao6afyocl2ugCpb5psVvplsme/NyE1cFyPM&#10;DHPk7FY79mw2ZfsWSSOZyeRcT+LOjUPcvLCLcxKBlYYXN9PVbLTUx8PWHB9Ha7Y6WYu1ryPC1Zaw&#10;9baEOisAtMHD3FogKLZqaoG9hSXrTJXjgwZoa2qivnIli5co9yWez1SlsWTadMZNnsz4KVNkJzeG&#10;ebOmYmOkzTY3e3ZJtD7p70rqVjduRHryYG8IeYkSNQ+EcSc5kusHw7kSv4Ujwc4k7d7GoZP7OXDu&#10;ACfSkriUdZycG+cpuHdO1vVzIgKXeFWqXGqXz5uyF3S/raH+9jMObU0gPyuP3vedNLU00tHdxov8&#10;R5wUyNWVihy0tVP9oYGO5ja6X76l6nwWz/cdIS0klJOeHlzb5MdpMb7XV65Dcwe/FT7ngfc2rtuK&#10;KDjJb+wdSsX5DLqflnH19AX2BMVQkv9KjOs3fvvQQdGhk6RFRdHdVEX/13a6+2vp7n1FR2c+vQK1&#10;fgV4AjHlVJcvMvysnGStwFB1rPAmv0h8Hqicv9fXbqWxRcZVDS63VKfhKMNfBZC/ii3+ox0qxwo7&#10;31+hse4SnW0C2D7lapN7Aj8FhvdVAPzaWyDRuVCs8QH9bXdlWXPoa5VlERv82q2c93iFT62X6Gk8&#10;Q0fNUTqrDtPyJp4PJWHUPfOn7nEo1cKg0pwdFKYHkXNGQHgxzFLimRt5+1y5kyCxLd6c63EWAj8L&#10;riogjLbkaowVV+Vxdrwl6bGmZO4TWJ5wIjdF3pexkftZG3l0cwtPbouG53jzLDeAl/lbeZkXJLWV&#10;Z3e3ynNb5TVBFIjB3c/04G7aBm6kbaSy9Iiq/zClC++Wtme8//CY9++f0NzwhK4PjyTz59BaLT/M&#10;6zMUZykxeBvVt7by6oIzr86uk0i5jmsha7gapM+DXZs4vEGHIIMFBJksY7P+YtbrLsZOZxHr1i7C&#10;cc1SNumswNtoOZu05+NpsJAoVx32eBuzc5MmsZs1iN20kqj1K4iQKBwlG+FWAaDR2uVMHTuckYN/&#10;ZozSVZTSG8qEWYwYN4PR48TSxAAVEI5Q+twbN57Rkybxl9Ej+cuwwQwe9hOjh/7IxMHfMXXQXzBU&#10;mywxzYSisxG8v7abigvhvL+yk1ticYbLZzLup/8sxvk9o4aOZOTwSQI7+RwFsophKr08j5ksG+g0&#10;xim3wpw4iTFSwyfNZvD4mQwbMY6JQ4ewSmJ7oIOhxDNfzse5c2KbHScC10kcFbBbL2H/Bm2eHQnj&#10;6ZFokn2dCXGy4KC3M7f3bCfvYIwYtRsHAl1ICHYhPnQ9CaGuxIesJz54oHYGOrHD34FQ33UEeVni&#10;426Km7MeLva6ONhoYSEGrqe9jFUr5rFCbTray6ZivXYmgeZLObTJiGhrdfw0Z7PDbAUHXQw47GpC&#10;nKU60caLOL3ZmPQwJ86GOrLX25pYiaQZGUlkZ+7jZvoeMpPDORW2iUBbPWx0V6ggZWtmjLOVOetN&#10;Ddhops8mC+X8UUM8ZNoGc1OcTcxwMrPC3sxSXmuBhaExelraaK5eg8bKVSxZtpTZ8yQez5zN1Okz&#10;mSBGOHGKcq/l8UydOJ61yxbhKvONWG/F8aCNIguywz8ey4uT8RSfiCX/yA6uH9hGxp4g9vtYErXJ&#10;lMN7Izl2JplT6ac4dVlAKFZ4+/ZpHuSf5GnxaRUIH7+4StGre5SVv6Lp2RuuxBwlJe4Ybe9a6Hvf&#10;wT8L7P5a00BuciqxrlupfVpBa0cnLR3tdL57L8shAHQPIcPVj+u+obRcvykJKZODIVsl+fiQe+AE&#10;rw+c4r7vdh5FxHEvKo7kjWKrIeF8rG3kS3sP715U0lArhtnZwy/NYptX7nBmawi1Zc/o/9InIGym&#10;u6+Czq6HAyDsV1qRlZOic1UwHAChmOHv5xP+KuD7t6W0Nv/yfwmEd1QNJ8ppNA3VF2isv0y/8hmK&#10;ESrHCfseiB0Wqk6p+bVHjLDzvgDwrqo+tivdfCmQvirLJMvYkcGnlkv0Np7n44ezdNceov3dTpre&#10;hNNSGk3T8z1UF4iU3Qwj74Iff7gaK3F3rxM342y4GWslADSVMhMTNCMr2pyMCAFfpBmZ0cZk7jTk&#10;cozEm1hdruw34VqyBTdP2XL7vJMYohsPr2ymQCCnDB9e8aAgw40H6W7cu7ieOylOXD9lx9UT67hx&#10;3Jy0Q/pkn3FSXUv5+WMJfX119PTWyd6nih6JxD2d5fR3vJT8f5fOxmvUlyTz+GYwZXe3USVQLbns&#10;QmWGKy+OOHI9VEf2gsu4tm0d93dvkfiiR6ixGp66C3DVnY+D1nwctRaxQWKO48oFuGgsZoOA0WXN&#10;bPwsl7LTXWLwJg2pFaphuJuWGKAlhmvVmDRhDD/89CNDRwwTII1RWdmQ8RMYJJF12ASxBgHhKDGz&#10;byAcIVaowOmHkSNU19n+5eef+e6nnxg0aAhDhwzj55/+yE9//n+huXCsxHM3Hl/ax7Gtziwd/zND&#10;f/xOADiYn374kR9+HiKfpfTePFmGAyBUOiwdISAcM36GlMS4SRNV1+AOUmK5TBs3YTbTJ8xgwohR&#10;jBjyAxNHfY+d8VKOx3qSFGBNkqcx8etWkbrFgtpzCdzd6cMOgZefnT43EkJ4cGA7qRJ5E30EQLJB&#10;R/hbEBVgRZwAb6e31d8rxsuCSE/lskMrgjab4+1mzCYnXVxsNbGz1MDcYDn6mmqsWj6PZYtnsGrR&#10;JIwlHq/XmkXiRmP2uhqyedVUsXddbsV6c3/fVs752BC0Zjr7nVZzPtiO5CB7+R9M2bMnkNTLiWRe&#10;TiD7bDQXE/zEcB3ZbLoWU+1VWBobYmFmzjpzC2yNjHAw1sPJVBtncxlaGGFnasg6EylTE6wkDlsb&#10;mcryGWGgo4v2Wk2xVnWWLlvG3PkLmTFrDtNmzFJF44lSk2SHNmvqFFYunIfhSllnDNTZscGCi1E+&#10;5B2K4N7B7dxRLHCXv+xsNrDHy5xoV30OiznbmWmzctUyfEP9OJ9xgvSrR8m5k8zde0kUPzrOk6cp&#10;PHxylUcvH1BZVsrj9BwOe0fxPLuQT019Endb+Zz/jDf7znLebRsXAhL4VNHCm9elPHpYRHtFHa8y&#10;b1F88CwZ3mGccNhM6VmxoIpy7p84w0WfcFJd5bfbGCgRPorW4sd8rKmi6No1rl+6TMv7Rnq6eiX2&#10;fqLl41dqOzv5taWLlmv3OSdxuUIstevjJ7r6ugWE9aq+AHv6btP3KVMi8P9/QKjUb1JKw0mX0lN3&#10;Q4bqcrzPPcrVJnky/wf80v9QQCg2qHQK25GnAqAy7G/P5WPHDdWyfJaIrLoqpl1g2HyZz60X6X4v&#10;O5iqvTSURtHwKoaGZwlUF8VRlie/+e1w/pARLaa300ysz5Sr0aYCQGMBoImUAHCHCRkCQQWGGZGG&#10;ZETpkRGjR7rAMCNOj+w9Blw9aMaNowLDE47knnbh3pn1quGt4w7cPGrDtcOWXDkg70804tIePVJ3&#10;aXFxlzYno1aTkmhNR63yI1bQ1fae9tZqOtrL6Wgtkx/iFd0fHlL3Jp2GsjPUvdjNsxsSiy9t4sEJ&#10;O+4mGsse2ZF7stzXtulzzkuds57avDi8lYcJPsRYrCDAcCG+pkvwMFqMh+FSPLSX4qI+F/tVM3CS&#10;jW6TwSwiJSLHbdGQSLqM0A1L8bFfxjbvdayz1FbZ3IixYxmqnA4joBskMBoksPtu5Ch+nqCc1yeR&#10;eLSAaoxyjw3lxkPK3dfECCdMZPDIkXw/eAjfDx3Bd1J/HDSCPw0exZ+GDpPnxBR/+CfGD/4Tesvm&#10;MlPi87Afvmf4iLH8NFhM8udh/DBiDINlnoMniG0KdJVu7BUQjho3lVFihMNGTeb7QT/xl8E/8V9/&#10;GMTQMcr0mYwZPYORI8UaZUMeM2kCI0b+SLCXLXt8bdgnAEowX0m6lzVVYjHHlEv61MYJXIIoTdlP&#10;lthXjKMWOz0MCfPQJ9TTgEgvI+Ikou70MBaTFXP+vaLkcbinGSFig35K12QO2mywWYO96QqsDQWE&#10;WmpiWwtQWzwTtXkT0V4+DfMVU9i2bjXHJFLvdTUiWG8eO0wXcchZi722q0laL+vVdheOB9rI51ng&#10;42TEYVnOlAt7ybqYQKZY7PkoT5K32OFuIiDU18TawhRLCysZWgl8zHE0l4huJWVtwgZbC5xtLATO&#10;xthaGKuet5fXWRmZYKSnL/FdD801a1m2bDkLFy5mztz5TFP6Q1RAqPR9qLQeT5rMGjFGzSXzMF4+&#10;h/X6SwlYp8l2O11iXAzZ6Wos8DNQnVEQs1GH4xLrM5K2s8XZmqGDJEFMnkhYvBjjvXSu3UrmTl4y&#10;BYXHKSg6T96jLIpfF/G+/B3XD50n2S+OtteyHbxr5MHlLO6ExHPZzo801+2033jB/1nVxcWDx0ne&#10;nShpqY3PTR30ixm+v/+E89t3scvZkyuB0dz1i+GRfzyluwTAIdHscPfkSOJ+Wpqa6Onppr2ri8aW&#10;Vhrb22kQw3zf30dDTyf/TaJxzflrpEbEUPe+mq5Pv9DZ1y9W2EpPfzm9n+5LZfPp70YoEVnGB44F&#10;5qhgqDrXUOD3m8BSKeXx1y6JzV3KcwPw+wbEAShKCfj+DkMBnzL8LJDt78iRusUnicxfuvMFfvcl&#10;DismmE9/a67KBBUIqh63yWOZ10eZv2KsH5V+FZsz6G1Ko+fDBRoqk6gu2U1tSTz1r+OEJwnUv9xD&#10;3fPd1L/YxR/SdhiTFiErYKSyEuqSHqGUgUBQDFBAqLJBpeRxxg6BoQAxPVKAuEOsMFpHorIBaQkm&#10;pO8WcO4xJztRwLdXjG+XKWnxFmKPplyMNSJVAHo+SpMzERqc3mFE+gEXcs4F8v5VOm21j2ipKaWh&#10;4in15QXUvs6l/FEG7x6n8KZgP5VFCVTmb+eNROsn5925Ip99f7c1Rbttpex4lLiem1HWZIZakBfj&#10;StXR7VwL26A6Ty1uox6RG/TYISvtDnsD2RAlHrrosmOjPke2O5Fx0JfD4VYkR1oRHWDOVoljHh52&#10;DBszjGHjRquO+Y2QjWGI0lPy1BkCp4n815+GCNiGCeBGiikqd2YbOEb4jyAcMVpMbdhIfpL6UQzt&#10;h+GjBW5j+YvE1++HjWbIkKEMGzKI77/7Cz+ILSpd1Q8dKe8ZPkrVh9+gUeNUoB2musWlYpvKvMVC&#10;RynznqK6IdAyjTXsS0rGzdOH74eMlmWeJq+dycixEtknzGTEhKkC40GYG2qRmRRHqJkAX38x+REe&#10;VIjJXPOzI13i74vU/eTsCiRmnQah8pttc9Ek1FWsWGq7mz5RG42IFIhGygb/rSLcDNm20ZBgMSBf&#10;By3c5b3rLVZiY6CGlf4SDNYulmg8X9Vhwrw5E1m+eDLaC8ezUW8hMRuMSBKbPOSmx167VeyzXclh&#10;+U8yw5y5vN2ZHU5arDdcQsw2T86cSeBkciRXTkaRlhjIqfCN7Ha3YKPEb3O91dgI4KwtLLA2MxMI&#10;G+NkYiRGaISzxGWlx2gXazMcrIxxEDA6r1uHo9U6rCUqG+sZYCAw1NHUQl3isdqiJcyfu4CZ02ep&#10;Srmx/CTZCY2X/0Rz5Up01Zeiu3w2pupzsNGci4vmAtXN+P0tV0lk1uFwsA0X4jdxPcmHq4eCSYoI&#10;lBhuzeQ5i1hqZMah1NPcuXeZW3dOUfQwlfyCVHIeZPLodTHvJBZfiJEYHbKXj9WdsoG+5eSOGE55&#10;+HPFP4qWKwX895fNlKXeJck9mOz9xyXG9nA9JYPcrFv8t27lnMA2HpzLItM3hlRnf+74R/PXohL+&#10;Vl5LcXYOL58o9/6VWN3eRXO7ROC2DhUEmwSKDd0ddAkg/0dlE0/jjnP38Cna+8QOe/tlKFbY303v&#10;x3r6Pz+l78ttianK8UEFTv8+CP9t/f8Ewt9LubrkS+ct+lpuCNBuSGzOE0jeVwGw60MOvS13VDb4&#10;y+9g7G1V7r+s9Gyj3Kv5Bl1Kd1yNGSJT6fJ6pVX5NB+qjglnjtFcfZiWqiTaq5Npe3eQ5rLd/OGy&#10;gO3idk3Stq8lLVyTy+ECtwh9MqP+EYTmMj4Qk9O3y/TtRlwJF1hu05MVVywvUp8UgWiq1MUdBlyI&#10;1OVcmC7nt5nKNFMuyHvOh+lxOni1xAgzKu4doa44lbonqbS8uU5T2T3J8K9kT/iE5rcCwqc3eHbz&#10;KG/zkynPi5c4vJ3n6T48OrORR0c2cNlfi5ytpjyKdqRwpy05sozpIUZcDJDlCjTn7YEgSo6GE2ev&#10;zjbrZWx3lD24bKzBpups1lHDRWcx66U8jFfgabqKDbqL2Cym5OdhRkDQBqbOE4CMGC4gmSAGNo5h&#10;46UmTmD0lGn8IBCbNW8p9k4ezJitxpARShz+dhvKARAq8Bw+agxDBGo/DxvOj8OG8dPwofwosffH&#10;YWP5eeg4Bg8dxdDhAkqpP48azw9iez8PH8KQUSMEhiMEamNlPgoEFdBKHJcNUonH3/00DCub9SQf&#10;S+HajTwePn7Fi5JKNnsH8d0gmed45eZD0xk7ejqjxs9isIBz7MjR7AnylR2BCQcd9eU38+HN7q3U&#10;JEXSdPEgd8UIEzcYkyKQSZB452kp1mO/mnAn+d1c9AjbYEioixjiP1TIej2C1+sSKDbnZaNcNbMc&#10;Z+MlWGsvwEJ7ETrq81m+dA5z5k1j9OhBTJs0nNXzx2GxdBIhEqGVVv1rMe482OvLnZhN3I7bTE6s&#10;B4e9jPG3WIbZ6lmsM1vLkYORZAgML+wPJjV+ixiXq+zEBGr6yzBduxQbU31szExlaIyjiR4uRnqs&#10;F+Nbb2KCm6WZwNBELFEfezN9MUIzKeU2rxZYGJtgKCBU4rH68pWoLVjE/NnzmDJxCtMmT2P29NmM&#10;Hz2eCaMnoLNmNRYG2phoLcFQfTbOYr0RmyzZH+zK+V2+ZBwIlMTjTdYBiczH/cg9HMSp6BCigrez&#10;SN2AyZrGLBQYHji8j3v5meTnXxQgniP9ZgpPSp5S87iMtJ3HSPLdyftnVXRVN9BU/JSGBw/5+LqC&#10;zkdl8lsd48iGUC54RvLp/mva8l6z2zOUm2cz+FvbFyoLS/jwuJL6Z2Wc3LWbqE2bOB66jfIrN2m4&#10;WcTrvKc01rfR2d5Ha3sPTR3dquOCzV2dtHd3Cnh66bz9hAch+2m8/5Su3z7TLABs7/9IZ2+PRGSJ&#10;0h9fSeWLESoQ/PdBqDSMfFGuQf69FAgOwPDfB+EXAeEXAaGq1fgf6hsMP7Xl0PH+isBQ5tGZJ2C7&#10;KYC7IRAUI+3KV9VH5Qb1TQO9Zyu9Viu98nRKtFauX+5vFTNsyxIwptHZdFmmXaKn+Tw9TafpbzlN&#10;z/tk4c4+xQgtuBBuyAUB1yUB28VQMbwwsb8IgUu4gO/3yghXDmIbcjlUnzSpjN/rsrw3VaB4PlSX&#10;MyFifQK9M2FGnN5mwpltFqSGmXFpu4lAUZ+TIYbU5B+RL1gu2b+ST51vRW0r5Yeo5mtHLb0ddXT3&#10;vJdhFX1tr/ml8ymfm/P53CDxuULAeSeBiks7eJ0USJbEtYchGyjbs5mCHbZc2KJD4rpFHLFfybuk&#10;MGqP7iTTz0Hi10KCxVR8TFayWXc5DrKBWq2ch8WyeThprRAY6uKqq43VqmV4uFqga7BCIvGPqpbD&#10;0eMmM3KUYnsD3cUPFugtWLyKk2fSKHj4isjo3QPnCyrH7gRWyl3XFBgqxwiHCAh/GjpcBUIFbINH&#10;KIBTxkeJKUrJcLBY4M+KLcrwJ4HVzwowpYZI9FbmpbJA5bjjuDEyLlF85AR+/HkCllZevKv6RMmb&#10;RvIkFj19Xs6rkiqc13vylx9GqI4fjhAr/HncDH4cPYmff/wJjemTOBG4mUveruRu86UgeAuPtm3h&#10;cbQf1wJcVKeAPD67h8PbNgpE5LcQ0wmWuLrNQZMQsbWtTtoESWwOlMcB9pr42a8VE1zLFnmNp8Td&#10;TebqOEpstNZcjMnqBWgsm83CRbMYO3mcwPsv8luOYMGMEaya9iNOa2YS66zHuRBn0gWC1/Z6cSXe&#10;lf2bJWJrzcJeYzY2OksY8dN/ZtGcyeyPDSH73F7ZwH04rNxsa5MJDnorMF2zCms9bRzEAO1NDLEz&#10;0MHJ2AAHY2PsjcUKlYYSKQflORMDgaFEZInODlaWql6qTYwM0NXSRmP5cubPmMkE2dFMmTqLOQtX&#10;MHXOEmYvXMWihRLz165lg7URGy21sNScL4Bdzdk4H3JP7SRHdrhXBYRX9/lyS9bLvOQg7siO+NqB&#10;nYR7+bB4uQGz9V2ZrOWAptk68p/d5UXZXbHDTM6nnePBo3zaSivIST4nycWHpzcL6GoUa6tv5kND&#10;E+2t7ZQ/K+HCgZPcOZlOS8FrGq4WkhmQwLHN22nIe8nHyhYORezm5KFTNPz6meoP7ynIzORYgD+H&#10;vDzY77WJ/eE7qHlbLwbYx7vOLqoFgI09vbR2CgS7eul/Ucm9HYcoOZbOP3f00fy5h7YvvXR87JN4&#10;LEbY10J/f7UMX0j0zBsAmIDwFxXYBHadVwV2yrG5G3zuuK6qbyb4rb6B8BsMB7r1Uo4zKp0w3JP5&#10;5arGlRoArXLN8R3a3mdQU3aG+ooUmmsuCwiz6W+/JXH4tqq1WLFDpfrb8yQSK5UrpcxXadVWrkXO&#10;UTWkKHFZuQKlrz2DntbLAsgL8lsfp6P+KH+4uN1SjNCMc8ECsWBdLoToczHEgMvbjLgUavj3ShXo&#10;KXVhmxifAHFgXGxSoJcqz58XIzsTLBVqKhC04FSoJWfDrUkRECqvPxmoScYue77W3qCv/y1tvZWy&#10;p6mku/cdvd0VUm/p666kue45H6of0t0gcbnsBrWPL9D68gK1t3by6OQWHipXDOxylRVBAC7x9rlE&#10;4XLZEz/d60mi5SKCl4/hfrgrbxNCeRIVQLKzEZ6a83DXXYLz2kWYL5uJ2aq5GCjX+y6fj/XaVVhq&#10;rMJOVwc7GwPGjh3EWNlolRZD5WqOkaOV2znOYeSYqcyau5RrN/PJe/CUBw+fkyGRQzE2BWrKjYdU&#10;jRkCL+UGRMrjn4aOELiNHIDf7/XtsQLBv5cyXWK28tyPEouHjByrsr+BUuYpsVnAqsTwYSNmMnHS&#10;Si5dKqKz628UFr7g0aPXPH1SzpPHb1BfpcePg+W146cxeOI0BglgF02fzK5NjtyKDSV3RzB3w/zJ&#10;3bqFm94buOrjyOOEraQHOrB7gwEBtlo4Gi3H3XotPrLB+1qtxnvdWlUp5yCqzkO0VkoBoAabrdXx&#10;kNesN17FOm01LFYvQnflHNasmMfsudPl85VjosOZNHkic2aMZeGUwaycPBgTsUOXNbNw058vRj6L&#10;DWsm4rBsHOuWTMTHSrkvtDrjR/3A8EFDmTp+LBsdzTgcH8CBcHdCnA1Yp7UcI/VVWGlr4Sxx2M5A&#10;j3XyHzoYG2JrZCjxXBcbQ4GiqQl2Akal5x1H5fauYo625mZYyWM9HYGgxOIFs2exYtFi3Na7cfjI&#10;GbRN7JgwZxVL1xpjaGCMseZqvOyMCXMzx8dGPk9/MSH2azgf7c7leE+yxGqVzi9yk4K4lxxA3rEw&#10;7p7Yi4+Tm4DQggWGASw0DWWRpi03Htyisb2c6ro3PH35lMfPHlL/9BnPr98izieIfeE7qatsoK6x&#10;k8qmVqo+tNDY2Ern+zY+Sfz9W327wO85z1Nv0FQgFlj0hssCyYTgKB7eKaCto4u/tnZDdQs1py9y&#10;NVQsMtSf5OgY6uuaeN/dzTsxwGoBYIsA8Gt3P5/Kask7eIaCQ+f4raZZoq+A8GM3bR+7xAh7VdG4&#10;v18+v1/icc8bPvaIFQrIlNNoFBAql959bbvK5/ZskRoFemKI/079+yC8K9FWAatyrO+eAHSgPokl&#10;Kl1zKdXVlM3zh4nkXo/gfeV5icFihGJ/H9uV1uKBFuNP7fnyGQUyX6meB/K9RKAEiAPdfeVI3eST&#10;gFmpPqXfxVaxzPY0usUMOxtO8Ycjvnqc8NflVICOCmwXxOzOBWmqhhcVQ5S6IHVG4Hg6xJiziumF&#10;mnAq2JBTWw0EoBJ7g0zkPRKDFfiFWnEyyIIkH2NOBsvjEIHsVj2O+q7i4k5j+uSL9Euu/9B8j+bm&#10;u6peNloarlNTeZnqp2cou7lfYnAsRefCuHdY9rJ7Pbi7142cKEtV/E0PM+dsoBFJntrsXq/OOVdN&#10;Svb705K2m5eyZz68bgW3tzpRviuE19FB5EV647tmNpYLx2CqNhGjZZPRWz4DraUzWCswXLNkLoZr&#10;VuLubMcSeTxkyHeMmzCa0eMlCitXioyZLBF3PJOmziUz+zY19a3k5hfz9l0DO2J38+cff/57bFXg&#10;pwyVu7ApUFTApoDufwfCb9O/gfDbfJR5KAAcNkZ5r3I8crxAei6jRi/AyHgTdfVdlJTUCAxfqqqs&#10;rJ6UlCyJ2PI+idXjpkxizNCfVR2MPjkYw4NIX465WuK7ZDruM0cRoDaZlC227LFdS5zFEqLXrcJ+&#10;zRwByhLsDFfhZryajSYauJqqS2ngZrYad4u1YotabLZci6fVKikBoeUa7PWWqjq2MFZfgK4Si9Vm&#10;ynIOHBIYLoY7e/p0Fs2fycJZk5gzcTgLxg9h+ZThLBUwrpo+BCu1SbismskOR0MSfJ2xN13FqFHf&#10;M2HsbMaNnM7g779DX+a9P9KHUDcLbHXVsdTSVAFQOS7oLIBTxpWuuxQQWuvrCQCNcBLoOVuYs2Gd&#10;lcDUhg32NljKdF2ttSoQGhsasS0okOy0dCrKq0jLvMXUeepMWaDD9AUaWCvvtTYhwMGYBC8bYiUS&#10;b3PQJcxRkx0btDkV7ky22ODN/X7kHwmm4FQA906Hkn44AVvT9aipb2Sh/naWm8YJWDdx9W4+H1pr&#10;qKkpExhWUlr2gurnz3n36LFYXDYHY2LJuKDcpKmVd23dlAsEG5va6Wvqpu+tcipNCq+zcvlFHv/1&#10;QzcltwrIP5dJ1d1i/rmqlc8vaqhKuUlR5EHyAqO5vy2KdL8AEkPDqa2up0Mg16Rcjtf7UYD3iZbi&#10;UhGLYzw4fZm+xhY+ShTu6OsVAIoR/k8grKO/t1RAqNzKU0ClAO13qH07FvhvW4eVGgDegEEqhjdw&#10;HfE3YxNYCQA/dYjFCdS+DT9KxO1X+mGUWNzecEXk6BLlL47R+j7zd3gq7xtoKPnSeV9K4Ccg/LXn&#10;Ib/+3qqswFUFzA6B4N9BeJ3+jiyB4RWxwwz6VDH5HH+ItFNjv8dajvspUUUxO11Oi72dCtDkTJAW&#10;Z7fqCCjXkOyrTZK3DkfkdccCDDnqr0+yjJ8OFBAGSPQNNJNYvU6s0lrea8mBzfoqGJ4ONOeMv4GA&#10;cA37vZfyJDtQou45Ot8doefdUdpLE2l6Ec/Lmz7cO+5MYfJG7h/coDLSi0EGnPHWInnDSk676nLC&#10;TZ+D63WIlZUwyGolW61XsV1vDicktuVud+OJRKeSxGBeJATwMtqf4lAvHskwM3g9gUYLMVs8HO0F&#10;w9FZNp21atNZs3QWOmuWYGQoUc/PU2LRBEaMGsao8WMkCk8U25vE4FESR4eOZv/h47JC/ELBo+eU&#10;vavn4ZNXLFm5+u/gUqA1AK6xqltRKiD7Br1vw28A/Db+j/UNhIpFfpufAtifh42QacPksXLfD6Vl&#10;eBZjxs6TyD6H6J0HaGrqoajoNY/FBl9IvKmpacXLP5T/8uOPjBw5mNWzx5MZJVF4+2aJwpu46O/A&#10;QdmQd5muxFvg47Z4LAckalZfTiQ/aRu2q+eIac1nnZ4GdlqrcNBaxnqDFbgJEL2sdAR8OioQeq/T&#10;xt9GE18bbYnJBmyyVm71oI7RGjXWrJrH6FE/8f1P34vNjmWs/BbLxbjWrliu6ull4ezJrJg/VT5j&#10;FRsstNlipy8xXJ8oB1mv/JxI9HHAbZ0m8xcq51EuYtLEFQz+cQQT5b/xcrEi0tdV1Xu1i5mpvN9M&#10;1d3XZjsbFQydJP7amxjjqDxnbcUmO1vcbNbhJlHY1c5aYrE5m1ycCPTz5dCB/dy/l0dZ6Stev3hB&#10;VXUD+8SMJs5ezYylFkydr4XGKg2CPTcR4+nAHi9r9nlasc/Lkv3+lpzY7sSlOHeyE73JkVSSf3Qr&#10;Ty6Gcy9lB3tjIlm2ypbFmkGoGcSy0mg3SzW8yJLo29raSFVFKe/elfG69AlvXwsIXz6j6vljqmRY&#10;kHefgocvedfeT03XZ+ob2ukX6H1+18S1hCMkbPLj3K4DFKZmU3w2k9Lz16g8e52HCadID03gpHsw&#10;KV7buBEeT+nZCzTcvMXzm3dpr2/iS89Hfv30VeJgE3fTs0mPSlSB8/P7Fjq/fOT9p26xQYGfAkOx&#10;wv8JhD2lktwe0C/R9aMA7bMKbALDXjE9KZXpiYF9M0MVEKVUvU7/vQRiMvwkMPzYOWB1AxH31u+G&#10;p1w/rJwgnasa9rbmyLzvC8zkOzRkq57/2iPw6/odgJ0FMhT4dT6UmC/V/Q2EihWKYQpwP3XeEAAO&#10;dOmvgFCpj52ZfGy9SH/LBf4QYbeMQ1sMOR5gLCuhngBRR0r796GAz1uTJK/VHPFZy2Hv1Rzy0iBp&#10;y2oZX8MBz1WcFptMEdCd8TMkZavYX5AZp/xMOOCuTeJmPU7KCnPKx5z9bprsXK9Gcpg2zzLdeZvj&#10;RdnVLTw668ydA+akRa2Vz1pM8pZlnN46AOKj3urs37SM/QLCA45aJNiuIcxkGcEmK3BdMw9njTns&#10;sFzFqY3mxOkt5qyTHi8TgiiK8eKWvxN3/NZzO2A9d7dv4ka0B4d8THBYPQVzjflYaqqpNlp9LdnI&#10;3ezR1FZn0JDBjJ2oNHqMU50vOHTsRP7zD4PQN7fiQ1sXT16W8vhFCQ0tHUTu3KWClgK9bwb3zQqV&#10;hhMlIv8j4JRxBYIK3JThP07/9rpvQ+U1ynyU4cD7lGOGSlSfIiCcLrCeztDh01iyTEsFwIqKRp4/&#10;r1ABsbS0lvtFL1i8Qp2f//xf8bbUlu++heLIzVTtC+FBvDdFuwN4GOfHZV97MsI2ci8pnOw4X5L8&#10;HDFcOh3tJXMwX71MdeMiuxULcDdYKVHQiJhN6wh3NiXIRp9Qe0OxIkOCBV7B680J3+JE1FZPfDc7&#10;MXPGaL7/8b9KJB6m+h6TJaLrrtLEXFsTA/VFaC2bjZZYuatYZaS7FREbTIneYMIRAcx5P1uSva3x&#10;EsBqr13CpGmrGD1xOcOGT2L82NHMnjaejfbW+Kx3wsveDv8NLgS4rsfbyQEvBzt8BHIq8Emtt7Jk&#10;o60NruussTEyYL2tpep2qJkXUnlU+IDS16+oLH9LaYli02+oqW0mfu9JJs7RFhDaMkPNkllz1PFx&#10;30LKvlhOhHtwItRZyoEjobaci3ElfbcHWfs8KTwVyotLMbzK2sOD9CN4uAcwRc2RRQY7WKwXhbpe&#10;NMvUPcm8mkdb63vqBIL1tRVUvntFXc07ykqeUv7yIe+rSnlbXsbTF285cfkmucVltLd/4WNzLx/f&#10;fRBZSOFY0Hb2bg7i4JYQjm7ZxqktYaR6R5IWGEta7AHyz1yk/uETPlbV8t/a2/kf7W0IzaQ+0Vb6&#10;jgeZ1zmfmERG8kmaH7+G1j4xvF4+CPgUELYKCLv7xAj7xQiV8Y89/wqEvZLo+nrFtnrE5BSw9Q4c&#10;y1N6n1bA9y3+fiuld5jPvbnyWuXm8HfpVe7BLLan3Aiqs+m6qgGkp3ng6hDFCH/pViA3EJcHIq7S&#10;N+HAsLkmk9a6q6rTZlTAE/B97SgSCBYJBB/9XjJN7FAFSqXkMxUj7Gu/JpX9dxD2d4hdtqXzsSWN&#10;P0Q7r2avux5HfCVueumSKMBKdBXoCcSOeBlw0F2XPevXsM9FIOWxlKRNSi0RAK4V4K1VNaxclIh8&#10;xleLc4H6ElsNOSPGeEgsc/cmTZmPiequbftcjNjnrk/s5jXEbFlI9ObZxG1WI2rDEiLtl7PDXp1I&#10;BzVOhhtx75QvT9PDKEgN5N45P3JPK92Cuao6FTjsLcvkaUi8iybh1svZ5ahPzk55nUSmO0GuFEd7&#10;c2urI5ne63i2J4Q3B8J5uTeIJ/sDebDfl/j1Ep9kA7PTXKaKV1aGa7GzNWXcuBEME+B8a/1VrvEd&#10;On6y6nSZS9nXaGzt4OmrUmobm3lRWs6chWoqoI2dNFW1sX+zwP8nQKjMQzFC5XXKUJnvwAnbk1XH&#10;KoePksg+WuLisAkEBkTQ3NzHy5fvyL37iNevqyh920jioVNMGDqUmI02qvMDi2N9eBHnw60QJ4rj&#10;vLm3zY30LTac9VxHhMUqtlquxnTpDFbOnYDGghmYLF0gUVUNb90VhK/Tkp2aDYe8HYgXaG2Xx6EC&#10;MX+Jyn4WWgQ5mrJVPmezsyULZk/g+x/+Ez8P/V6+xwjV1TBjR4zDeI0evnZWOOuqsU5rHuu0Z7Ne&#10;fx7bbVez392E08F2pIfYkuZtzLFNRgTb6apOmJ4wUyA4cYGY+XjVCeTjRo9gztTJEn8N8HV2JNB1&#10;g2roZW+rssMtAkQFgko8Vqxwk5igkww3O9mTduYEj+/n8ar4EfXV73hTUkL1uyoZvhII1g4c7og/&#10;xviZCgjtpByZsdCcNeomnNm3h+ykaC7t8iRtjwfpe73ITPTh5hFZr86EU5IRR21OItW3T0nETcPY&#10;cgtT1/ox2zCSJYahrNQOYIXGRq7fyqWjvZbG2re8r3krn1tGTUMtb96+pLbqOV1t1dTVV/GytAp7&#10;F3/Wu4ZwKPEsxXce0/m2nk+VddTmF1Fy7a4IRQ7PsnJ4feMeFXmP6BTIKecC8vkX+OUXfu3vo7+5&#10;maaSN9TL8w9OXOJ8xC4y9x6hPLdQonUHv3b3094twBPwNfd00drbrbLBrv8lCAtVIOzrUWCoXAKn&#10;NHYMtCL/CwgVKIoZdoiJtSu3A7iNcvP1bgFgh+p+LErJ9LYBC1QA+KU7T8zv2/G9eyqj+1ZKDFbg&#10;1yXQbKrOoqtRid2FAr0iPrcL+DqLZfyxlDJ8pHrua5dihVKqcx6/NZgIRLt+r84sWT4Fhhn8IcZl&#10;BbHr1dknUXbPRn3inNay00mTaIfVUuryeJXAZikHN86T+LtcDEKT65G65MWbkBdnTMFuC25FGXFF&#10;IvTVUBPSgk0FoJrEOS4mwXkFyQLTA+6GMi9tiT66RDrqEuiwDF9bNXzXqeNppq6yFi9TLTxMF3Lj&#10;7FZ66m/R15RLT+NtmquvUFNyiopnu3hTGElR9hZyz20gLcGC1B2W7LTVYKfEvIvu1mJ/G8QIQ3lz&#10;KIqihGCuBW0gW6zncbw/pRL7Xh0O4ZyfbLCycdtqLMJy7VLszfXR09Jg+LDBDBs1cKxvlHIS84RJ&#10;/GXIMPTMLHj+ppySt+9UEGzp7OHY6XMqYE2YOuPvDSMDrcYDx/X+IxAqpcBNGSo2+a0x5R/r30Zj&#10;pbV44LQc5TQaZVzp7EGAKFAcNmIiE8bP4s6dIiorP6iGL19V8ezZWzGe56y3sCDIWo90sb4boU7c&#10;DrYnb5sjT3d6UBjpxgkXXfatN+RwoAv+TkYsmT6ClXMmoTl3KpsEQmHmusRYyX9pIztLZx32yOt3&#10;2moRYrKSIGMN/Cx18bTQxWDFfKaNG8rQn/7EsEHfM3jQn/lp2M/8qJxCNF52FMPHs2jWQnZu2USo&#10;jRZexmoCOg3CZB2LWa/LkQBrUrev46LsRNP99Dmx2YBIFxOs9NYyfsYyxkxfJr+N0tvPBKZMmcx4&#10;MfZJE8ayZP4srE0NCPByx93ZHhule3+JvraWphiqbquqjv5aHQK9AriWkcGDvJs8LLhNdWUJddUC&#10;oaq3tHx4T3lpCY2NjQLCGnxDdjFpthFzVrowfYkj85e7MHu+MXbWLmSePkz+xb08vBRL8YVYnqbE&#10;UJIWR+mVXZReT6Si4AT5l86x2T6Apcs3sMQgggVGkSw2D2OBlifLNBzJKyiip7uWjuZKmhre8eFD&#10;DY3NYoi15XyofyOR84Nw7CvZt+6zcJUltk7BHDl0gbiQWBK2RpK6L5k7F67wXP7rmmdlNJVV01Fd&#10;R3f9ezoqq/hQ/JLye4UUXb3JrdTLnNuznyPh0aTtT+ZuShq1j1/ya1s3f+v9JJDooVeib4tYYFtv&#10;F509AkGp7p4+1Skzbf3tdHzsEhB20vuxib6P72T4QiD4QAAoEFRZoWJ6SieqYoUCQaXV+FP7TVVP&#10;MsrwY2u2RNurAvhbYoBK3aZfTO+TzONL30OJ6g8ESvliZ2KXigEqIFSeU06eVoHsvkBw4Djgp3bl&#10;CpJ7dDTeorVeaTBRuvIvpr/tobzmsbz+qTx+opo2cI8Teb8SoVUt0sqJ2cpxwutS11BdH90tMbtD&#10;jLDtMn+4GGklkVFPVkhtMTNtdqzTJFJZ2a01CLJQI855iVieJjm79Sg6ZkHJeQeqLrlQk+JE9Vlb&#10;3p62pOSYJc/2ruPBDuW6XytOibUdcF3JcfdVXE9w4FS4OWEC1CCLNWwzNyDYRgd/sQpPU202mWjj&#10;aaXLJvO1uJjMJ/tCuPy4L2lrf0FL6xOaGwtoqLlGTc0JKsrjefU0UPaOm7h20oqsQ3aybOZE6opZ&#10;qE8nfNl04nVWsM9Ml61Kr8gThxKhMZdLm63Jk2j4av9W7u/yY+9GayxXzMJw5Tw2OtugsXwZo4aN&#10;+B02E1SWpxjeD4Pk/TFxKggqVdPQpDLDLf5B/OmHn//+OgVYSinwUt7/b0H4DYLf6hvw/i0Iv037&#10;Zo7/Mj8FgApgBdLjZVxq+JixjB47hUE/jcHRwZ3a6lbu3S3m+dO3PJGNofTpCw5FRbJReznHt6wj&#10;M8iGu2H2lO/zpfKAP5VHQyg9G03B2QSO7Qxg1aLxLJ41krVzJmO9dD6hFvrsdbVmr6MBe2012W2/&#10;hkiLFQQZLWe7lcRiWytsNNewYIoY9PDB/PCzGOCIYYweOYpxI4YzRL7Pd6Mn8v3EGQLEiaobvHvL&#10;ew4HuIiVG3BKlueInznJW9dxNsqFizvMydphQXbkOo75WZAc4YuTlTVjJqkzftoahg6bwqiR45k8&#10;dTrjpk5j4owpzJw7nWmzpzJDysREH2sLY4wMxCTNjNDUXsqatStZvlSb4MA4Hj9+wauSYp48yxML&#10;KxXwvKGns4nm99VUV1RKXG2iTOKqnwBn7DRDpqvZM23xOhYtd2bBMjumzl6Lg60Dueknqcy/QPWN&#10;I9RnH6Q55zB1t45QkneGy2n7MDWxZ/E8G1ZpbGHJmiAW6YYxxziCubr+qGu5UPzsDb3dDbR+KKX5&#10;QyXt8rldrY0018t4Y40Aopv+L39jc2Akc1Y7slRnE1evPaa9vpMXeUVcS7lE8u7DJCWcIGnXEQ7G&#10;JHIsXjm1KIEz8bvkt0wgZWciVw4c49bpC7y4kUv9k1d0N7eqGkL6P/bTqRhgdydtMuzo66Knv0cF&#10;QaU6umWonFPY00tbX4c83yF22CYwfE/P5zJ6vzzl48cCgYjArEsg2CWRuEvirxifYn+f2rLpaxbz&#10;alamCSAFPl9UAFJAly+lRFWxtR6JsL1ib70Sa1U3c1fuY6xMF7uTUk6U/k1A9osAUFUd+RKBxQwF&#10;hp/E9joa79DeoDSEPBRTLJbPePZ7PZX3P5Z5KZAViCp2qbJV5VJApUv/a/L+a/KcAFFA2NeRJpH8&#10;En+4uUe5ZaENh2WlDLcWWOkuI8hgBVtNlxFlv0J1akxxsgu1V9xou+tJV743/QV+dOd70n53I403&#10;bXmTYsCLw2Y8jLXg9jZrMgItOe+jT/5+B56n+pC915Fd7poEma7Cz1DMTyzQyXgpTkarsTdcg52R&#10;BlYGy7A3XkTK8XBR6DKaWypoaamiXVaWlvpnqq7MqytP8fbFTkoeBPPoigfZh9ZxfqsFFwJkI9/h&#10;xcXNdiQYauC9aBrb1OexY/V8ItfM4cbWDbJsvjzepfQbF8TVuCA8DFdgsHwO3u4uErdGMUF1ZYhs&#10;sKPHi+VNFRApDR/jSMu6pjLBN5Wywbz/QHlVLZp6hvwwWLn2eAB6CrAUeH2Lsv93QPjt8bfnlXkp&#10;8xglEV2BnwK+YaOVY4ej+XHIUFUNGSZ2+fMosdnxXEi9wrOnbygufs3jYtnoHz/jcGwMGwQI8Q46&#10;XA6w4kWiN7WHw6g9sp2a00qnAbGkxW/FTHYKi6cOYcXssRgvW8BWB1kfgv04H72VlHA/Tvq7c2iL&#10;/IeuVuzycGKrtQUaU2YwbdQk1e82eJQY7qjhDB47StXCPUYeK+dC/ijP/TRxmkyfzNChY1kxayYn&#10;tvuQFrOFe3u9ubtrPbdiHbm925lbso7c3OXAjd2y4R+M4Pyhg6xYricQNGTcZF2GDJkpIJzC+MnT&#10;GCMwHC0xeaYY4awFsxk9fjSTJk1AbdF8dLS1MLMwx8LaEEMTQ2ZMX4qRvjNVVR+oqimn7O0L3r0r&#10;paWpVoymneYGWceam2hvb5L/uJzQyP0yf0NmLXOSWsc8NQumzdFl6QpTAdwybAz0uZN6nOaHl6m6&#10;nkzl1WO8uXmWiyf2oGe8lvkrtZilZiJDJ9S0/Fiss40lxjtR0wnFwDRAPr9Z4mUHbc0VEg1r6elq&#10;oa+7mca6t7Q31fPbr79RKKa3WNOS5eZBLNDZgmfgXjo7f+GX/k/8ImDqlZ1x6/s+6iuaqS6toU5i&#10;dH1JBfWlFbRX19PX2EqXrKuK8f23L7/y28fPYl8f5bMEcp0ddHYJCGXYrHTo2tWuAmOHgLG9s502&#10;KWW8U4Dc3tVHm/JaWcbOnmoBogC1/5FE4vv0ib31dtyRaJsjdUNgIhDsuK6C3mcB4BeJsr8ILH/5&#10;/djhR+U0FhUM8wRIivENQO9/BcJf5HVfBYKqUjWMCEglHn/qfCBgv0vd2wwBonyWROKP7cVijGKC&#10;nRKLBbJflCtO5PNVjTHKaTgdN8U6B44RfuzMlueuyTIpxwl/B+FRz7UcdF9Lso+RKgYH6cxg08oR&#10;RNrNJSvBnLcZm2jP8+JLsQ9fn/jyuXgLfY886Chwob3Qidb71tRc1afkhCF5EbrcDJJ4vNmYExs0&#10;uBprSMHx9eQccCbZ34RgCw089TQEfssw1pqPseZSjLVXYKi9DN21CzFYO5v98YGyl6zhQ1MjjR+a&#10;aZU/teV9LfV1hVRVpPPu9UHKC8N5cyeQ/NNKh5lW7LRezh47Lc56OXIt3IcLvi5clVh8PdCZiDWz&#10;OGiprjLCfOUufVGeYh5b2LPZFo91BqrrVQf9KHY3ZhKjJwgARynH+cYLkMaI8U0nJ/cBdR9aqKyV&#10;+CLDnNx8psycowLet+OB36xQgdi/d4zwGwC/Pf5H8P3bxwoAv73nGwgVE1Q6c1DBRQA4ZeYsTK2t&#10;0dEzRn2VNnNmL8bC3I7Sknc8efyaoqJnPHlYzO7wUDyM1Im2WUN6sA2vD4kJHgijMjmaZ0nRZO4M&#10;wkFjEUsnDUdrwWQxPNkJujhwPDaW7FPHuHH+KDdPHCVr30HOxOwg2nMj9jpazBg6kvE/jWbKxAWM&#10;mzJXzG8cfx49mu/HjOD74UMYPFw5kVy+zxjZQUyawlCl44iR8vsOHk6gow2PLxzi8ZEQXh7ewuPd&#10;dhTutqXgiCcPT4VQeDae9CP7xb7cBKBqjJ1hztjJBvzw0yxGjpzOCPmflM4uRkycxIz585i5YD7j&#10;Jsn8ZQcx6OdBTBZQLlRbjr6RHms0tZk2dQUzpq3mxo1C2jpaKH3zkoqKEtmY2/gisa+x/i1dAsGW&#10;lgaJxu+IijvBuGnGzFnhwsR5umKERrh7bef4iTROH7uIi+0GdFaok7jVjZfXTvPi2kXOJe7B1dkZ&#10;2/VumG/cTMShU+g7+DJ1iRilti/L9SJYph0i/1kI76q7+SxQ6mqtk2X4IDGzVZZDoCQxubu9ha+/&#10;/Z9E7DnJPG0XFpuEoWa8jeUGHqRk3qWqtpoPjW8E3BKDmz7S2SwRtrmH7haJuG299LRJvG1tk+2n&#10;jebmFlra22hobaa++QMt8ri1qVmmK9UicbyJ9zK9sa2F5rY2WttbaZbfobWjWWxRAZ8AsbNPBcy2&#10;jvcyLKOj64lAsoAuAVKPgK5XwNYnoOnruC1mdov+TjEu5VicYorymo+d92RcpnfliH0prcQKCBWL&#10;VKzumxn+CwT/VUlk/iIg/CwRecAkpeQzlQj9UQGiwLCl7gZNkhY/dT4UmBXQ11YowFPmN2CDymcp&#10;DTN9YqpKhwzfGksUECrHCPs7r/yLEZ7wWMvhTWs5H2xJyjZTDnsvYa/nHDIPGPH2thjgcwFgyWZ+&#10;K/Hm0zMvPj7ZRO8jFwGhHa0P1tH2wILGG/La08Y8ijHmdpAZlz2MObJ+jcQfTQGVEedDTUjyNmKH&#10;gx4+Zlo4mKzCVGeJQHAlBpqr0NdcgY6mGsb6S7mSdlwgWCv29Z7qug9ighJH39fzruoh5WUZVJUc&#10;obJoB29u+XH3sBUXIy1I3KTL+qWT8NJYQKjBSg5vMKF4bwBFcV6kbbFg26rJAsNVXPa0It3XRoCp&#10;dN7qSrS3CzMmjGG0gG/EqMmMkqg5UrlRkkS5HwePZOLUOZw8e0kVieubWlSdYh45eebvp8x8M8Jv&#10;VvgtIn+bpkDtH2H3vytlvt9A+M0Iv/VoM0rp8Wb4iAEISmQ0tV7HzDnzGaVc7TJ/KWqLV3L5chYv&#10;X5RRWPiYhw8KCfP1ws9aV/4HR9JCbLi93YGnu4Mo3BPGMV9X7FYtQmPOFBZNHYvGzPFi6noci93J&#10;9dSL5N64ye0718nJzCLvcg6HdyawYNp0Bv/lB0YMGsW0yfOYMGUeI6fM4rtxE/hPQ4fxx2FD+Wnk&#10;CL4bNIQ//TSIPw2WyCx2OHy80to9g5EjprBSlnV/iK/sIKN5fjSIp4luFO5zo+B0FGl7g3HSW8Wy&#10;eQsZM0FqlhYTF1gyYrKmGPh0hsn7h4+ZLIAUuE6cwpR585m1SE2Mbb4sy3ScBUSTJs9S3dJg2apV&#10;zF+4nEkTVzF27ErcNgbT3tHFmzelAsI3/PZLvyoav68to7vzg8ChjtK3FcTtSWHSLCuJxTbM1zBj&#10;78ET1L1vFQC18ba8irLyGnbvSWLC8GGsl51RUsJ+LIysSUnN5MrNu+Q+f07rX38j//Vbog+cw9Qu&#10;BDUND+aqOWFm50fhozc0ybrdJ5/dI5/76WM7n/vbaGqsEsB0Cpg+YeQUzAydzSw2CmOxQTDzNTfi&#10;6BlGaloa17LO8OBOFsX3ingpO7w3z15T/qqU6vJKaiqqqKmq4n1dPbW1tdTKdlPzvo7Kuhrq6+v5&#10;8L5BvkejbF8f+CAg/NAq67QCQAFhiwxbO0U8OhslMjfQ0dskptgm9tggVSnjLwSOxXR1F9EtMOwR&#10;UCnHCvt7lF6iBwDXr4KeAkQFVvcFgspzYmTKOYfKqTISofslQvd3KHaYp4KdYoefu8Te/k19UgD4&#10;75YCxYH3fpLPUGDY+UGJyALBziL62+W9AlnFPhUL7RMIK4D+dh7hQDRWuupSTqXJFDD+DsL0QDNS&#10;A0y5GGLKpQgjsg+a8zTbm/fPd9JbuYtfamL4tXIrX8p8+Sgw7H22kZ5iF3qLnOh+aEd3rhW1Kbq8&#10;3KdDUaQJ1/2MObdRn8OuOiR7GgpkddjtsJKddupEOurhLxvmOr3l6K1agNayxaxWW8yaZWqoL5uL&#10;ntZiHhZekz9BlL9JQChRoV6g2ND8jqr6RwM3iipLpqIwjJdXNnFrvzEXoyw4uc2G0HVr8TVUZ7uF&#10;Fpe3beCVGEdJUgCvDgVxxW+dROZFJNtokupuTqoAMS3SG397E8YNG8zokQKu0dNkY53GWKWzgtGT&#10;+f6nkcxdsIKd8QeoqH4ve9Z2FRC9A7by/aChqoaRb8BTgKU8/o9A+G/r3wLwW/17IPxmhEos/mHw&#10;EPRNTVFbsQp1LW3Z0Jfwlz//yDgxrslir54ePlS8reb+/YfcvJ5DkKc73vJ7nw93JWObHee99Di9&#10;2ZJkbycsl89n0D/9JxbPn8GsGRPQWziLRH9v7l3OoODOffIeFJHzqJC8gsdkpVxHbd4SMa4hKigP&#10;HT2R8VNnM376VEZLjZg5XaxQbHfkaMYK9AYNG8OPYoTfDx3CXwYN4qfhoxk+errY9hyJsfOZLpHZ&#10;WWsZtw+GUpi8lfzDoez182Dp5HHMlu87c/oCRk2YL9F6PiNmr5X5r+QvQ2RHM2oCQ+S/GTxuhsBx&#10;FlPmLmLmomVMnbNIlkt2dodPcOLUJabMWKzqbXrStIVMmLiaKVN0mTNXm6vXblNbUy9AK+dvv32m&#10;q0N2tHVvJKLWDYCwvIL9SVkyPxvGzjYmOeUq1fXvKSsrEZuqlZ1xGaU1FXzo+4Sts5/AWo3FS4ww&#10;NHbh2YtKagUyHb1dtPV20iOg/SCRM/fhKy5mPiTp5HWu5RfR1NHB08cFdHc08Km/nf6+VgGhQKi5&#10;li9ff+FG3kumrXJkpmEIi/VDWWmwFTVtD7TNNhGnHAs8lMDpxJ2c3ruHlKSDpJ0+QdbFVG5mZ3Ir&#10;O4v8m7d4nF/A04KHlDwb6IpfOUWotqqa9zV1vBcIf/ggIGxppkmMsVmWp6W9U6xPTFIicFu3AsJa&#10;qRp5XCkGWEpXz1MpBYBKQ0+xDB/S3VNIb1+hgFBpOMkfiKE9A+cWKvdJ/tj1UKConG8ogJR4/FEp&#10;AWK/xNR+MUgFVAPH8P59EKrm8e+WwFWgq1xG94t8fm9bLg3Chb62+xKni2WomOjA8UsFvH0S1fs7&#10;Jbb/70B4OcCYtEBjLm014oKAsOCiJ02vj/DxQwZfW9L5pfEMX6oT+VgRRn9ZAF0vPOhSQPjImZ4C&#10;e3pv29J43oyXu/XJC9Hnirchp9312e+iw05HXWJt1xJmtJhgQzXCbbUIdzbCyVhdQDgfzSUL0Fi8&#10;iDVLFqOhNg/NlfPIy7tCm0SG2pY6altrqWuqkBXsNW/r8qmsyqD6TRIVD8N4nu7GzUQjzoYZsHez&#10;HgFW6mwx1SDQTIOTfnbkxXvw+qA/JYcCqTsdw7PdAZxdb8gRG4nQm5Q+Fr2I2mjLuME/MXywQGfk&#10;NFmxZ6r6Fxw6YiKDho5nyvRFxO06xNuqehpa2lXxeOUaLf784yAV6JRIrAwVCP5rEA6Y3OARSuQd&#10;JoD7l/q/AkIlFitDZZ4DRijQlfr+58GYWlrLco5HS0+b1WvWMGvmbInGc5kvFqX0nlJYUMSDwiKu&#10;ZF3BeZ2pxN1FHPC25kqEM7d3unJKfptjoZ5ozJ3GnwWE4yaNEbOcgr32KrKT9vP0zl0K8wrILXzE&#10;zeJiil6W4+LoyV++H6TqCOLnMUrP2+MYP0tAOG08Y6ZNYNzsGTJ9FD8J/JQGjSHKfZiVWDxKgD5y&#10;uAB8qBi2AH7sPH6QGisgmzVuHLYCwwt7thHgYMa4H4ZhqWfOrph9aOqaMVYi93+Saf/voaMZNn2u&#10;quee7waNEMDK7zpe/qdp8wSEiwWEy5khkB4l/9ugoWOJjU8iMDReoDmRCdMXy/fTYOwkLSZNX8NG&#10;9wCBWT2VlRX89dePKiOrqXxF8weJnAKisopqEpOuMn2+I9OW2JFyPY+WzlbK3paIFTXTJVG6oqmB&#10;0qZ2wnanM362NYvU12PpGCjAbKatvVEVcz/3dwgsmnhT/pJ3Ymd1jd1UN3bylb/x+a+f6Gh/T+mr&#10;R3z91MXXr1Kf22RaAx+//MLW6CQmLldAGI6afgjLdPxYor0FdX03NnsEcT75ACn7d3Lp4C4uChTP&#10;HUzgbNI+zh09QOqJZK6eOU9u2hXysq5SfDuXsuKnVL58xTuBYXV1DbX1dWK473n/oUFAKDDsaJfv&#10;KCBUjlv2iBF21dHSUSXPldPW+ZwOxQJ7C6UkEkuM7ep+JFUoRviQHpne11cgMBfgKXeU680VS5S4&#10;rNiiWGO/mFm/2KICwr5eiag9OaquspQorYBKFV8VuInp/U+lAE91es63oTJtYLpyrbMCXqUUM2yu&#10;U+5gd02sUJ4XS1SM8aNihGKjfZ3ymQJBxQr7BYT9CgC7lRvYX6NXorFymV1vm4BQaQy56K1Nqp8u&#10;tw65UVt8kF8lc3/5+E6+2DvJ3C/41HiH3urT9L7bS/ebbbQ+caO10J7me1Y0ZltQd0ZAuEefu6G6&#10;XPY2UJ0HFmuvTbCNBlut1fE2WIy3nhqh5muJdjBko6VEYY3prFgyk+Vq81m1eCFr1RZioL6Eh7k3&#10;ZKVopV72ru8/NNHQIECsLeVN9V0qKq9QXXKC8vvRFKe6c2WnAUe2rCbedTWBNivxsVqNi9ZCNukt&#10;JcnNjNztG3m124eyPd5UHtjK8/gACmK8uRXlQfb2TVwI88Jg3kyG/OVnhg2fLACTaDxOOd40AMIf&#10;B43D3TNYZYRNste8eTdPFYkVmCnDAVANtDQr48o0BWDKVSBK44YSZZVOFxQY/kspx88GwKfMR4Hf&#10;t1JMU3m/AlNlqMxPmdeIMWKGYkI/SyQ1NbVgjcYKTI3X4mBvgZ2NJW7rHZk3ZybDBg/i6OFkHj56&#10;yImzR9HRXIqpxlzixYBTwl24u8+XwhMxXBb4rJg5gR///F/E8n5g8eJ5BG1yFBs8S3HuLR7m3yM3&#10;P5/7j59y7FyKLMPAVTIK+AcpJ3cLlCdOn8n4KdMYJzVeYqnS+YSy3Mq10UPGyuvGiBEr10mLzQ4Z&#10;Lr/BTz/yg0D0T2KUGgbmTJ0l8BJLnCbDcZMWMG26OudTbnE+9YZA3mzgt1RAOno4w8cpv+sE5i1c&#10;LcY+lz99P4KJU+cya64as+ctY46Y+4RJ8xkybApjxs8l+dhlNNaaM2byfIH1cjFXLRnXRm2ZiVhh&#10;Lq2tHwSEvfS0f6BeLLCpvpqGD1WUv5PYm5TNvJXuzNXaSNypi/T89gtvals4n1FA1L40vEKOYLVh&#10;h8DJX6JzKLo2uzHfEEJ5QzXN7dV8/dgitiFA7G2n/PVrWj600/qhT4yskap3ZWLsr2l8X01t9Vt6&#10;JXp++dQtQOykU+y0s19Mc1MIk5fZs9BAQGiwXWAYxnwtfzFDb8zXuXN4v0Dv0E5S9kZw4cBOqVgu&#10;JCWQmrybi8mJZB0/Sc65VHJSLnA/+yqv7j/g7ZOnlJe9kfX4HRVVFdTU18i2VUejWPCHtvc0dzfT&#10;Isvc0FJFY9NbOuV7dHdWiiUWCQwf0tFVRLtq+Eji8WOJyUV0ibV1KccLxej6+gWIH2W8/4F8B4Gk&#10;AsZeibC9eXxVoCUg7Om9QW+vxNSe26rI+lli81d5/0eJ10rEVpWA7lv1Kydri02qjisK8FSx+Hdb&#10;VE6kVq4pHjjHUKAnYP1Qk0Zb41UBo2KEytUkyjFIsdJ2MVbleKXKEMVWu343U4nMvUqfhe2Z9LQp&#10;J1S7qBNtsYg9GzQozoyltz6Pvyp9j33slS/4Rb5ML1875HHbQ3pbsumpO0HLizAaH7jRcNuGugxL&#10;Ko+ZUbxTj5xAXVI89NjvoEOkQMnPVA1viaSeuvPx0ltEoMkqIu308bJbg5HWXJYLCJfJRrhSILhi&#10;/mx0Vy3mUf4t2tpaqBMIvm9qpqHxPbV15bytfUBV1XWqXp3m1Z1I8k+6cDlSh6TNq4iTZd9qq06A&#10;2J6b3jJsV8xho/osIgyXcNrNiJxgR+5sW0+uWGBhQgD3d3tyV7lYPtabIAdTRshGOmjIaLEXpesr&#10;AeHoSQwW8/jjX4aivtqI12XvZK/ZTcyuPX+3QQV+305v+QZCZagAbMDm/lcgVKYrEBymsqV/qWH/&#10;DgjHMUzpm1BMS2lwmDx5OocOJlL08JZE4FucPXOCmOgdjJFo+sf/+k/4+fhRXPwYX98tTBo9CCfD&#10;FcS6m3A+zJGC5CAKjkRwNtqPpdPG8uN3f+Kf/vwngdJMdkWEUHA1nQe3rpN39za3cnN5ICA0sLDk&#10;Lz8N/jvolWVTrqVW4Dd20jRVDZxLOdDKrnQYMVjArdTPAtAh4yaJLcpj+c3+MmI4fx42mANJR7iS&#10;eZPZc1fwTz/K7zR2LuMmLmCtloVE69n85Qcx4+EyrxHK/AZ+K1NzR86eu8o6m038lz/+LECcIRBc&#10;KjBcwszZAtUxs7C192LqdIG/uQuxu5IFoLPFLJdK1NVnrIBwyvTVbPQIoLWtmb/9rV9A2ECdxOSG&#10;mko+NL2jvOodh0/eZL66O7PWuBJ/QrkBex/rPWKZo2bL9MW2zFluzzJdV5YbeDF7hScLNf0xdwum&#10;8kOt6njar5/aBkDYIwmi9A0lL0p5XlxKQf4jqTzu3r7Fy+fPeFtWxse+XgFhv+oYYXdnMz2fv+Lo&#10;tZ3xi9cxa20AC3RDWCQ1d60fKw390DRwJGZHlFhhggqEKft2SEWJIcaQIlBMPRhH5pFD3DxzSkB4&#10;hgdZ6bzMv0PZoweUvSqiquIpNe+e01hfQnNjmZhwGa2N5bS+l/H6UlW1Nr6lu62G3o5aAUiFWJdU&#10;zzv5Pu9kvFKAVCFG9UZg9UpA/oKONjHG9mKJzE/p7n1Cd98TAWGxgPCh2J7ASqD2qSdXBUFVV/8q&#10;EA6cLK1cBqeA8Fv1qwD4rQZA+FlAOGB/EqP/DQiVjlqVk7CVE6Zb34sklaXQpXTXJfP6Krb6WTnZ&#10;WnU+oTKulLxfPlNpeFFg2deRQ0/HFfm+6fxhncYsnFdO52CQHY3lkqV7K+WLtND58Rc6+v5PGf9n&#10;+dKi870Nsjcopbv1Hh0VJ2guCuH9LWfq0mwpP2xJ4Q59bvrrccZVmz22mkRZCwiNFuKlO0dscD4+&#10;RmoCxhWE2ekQ4mqIg4yvWTmfZWKEK5cuZNmCOWKJSyguuEtrews1HyS2NEpEfl9LdW0ZlXWPqREr&#10;fPfyDE+uh3LrsC3nQ1dzQOle33kV/lYr8bZYwwadpdivmofN0ulsUJ+Dl/Z8tmjMINJYYliAM/m7&#10;faXcyN/rScbOTRwROC6ZN52fBg3mu5+HqDZ2pbfpQUPH8E9/GsSyldo8kZVZaTE2s7ZVQUF5zT/C&#10;79u4Uv97EA5TTVNKaQH+Xj53oIb8hyBUbt40dLRY4dip/Okvg9DT0+PRo/vs27cbDw93NmxwZZgA&#10;9rvvfsLKyo4nj55ha2nF4D/9Z2y01MQILbgQs4G7B33JOxzGmSg/Fk4Zw5/+9EfVSeN/HjICn80e&#10;3L6Sxq1rV7h1+yb3CgpIPHpM1U3Yt+X5tmyKGY4TICut6mOkhosB/qx0NjtSAZcAUb67ssyDFBiK&#10;Zf9p1CT+OHoq/0U+a96C2Vy9eIHaV68x1jGWqDuF78fMlN9qjPwGw1SNVD8NGsN3P0oEH6Q0EAl4&#10;x08TyHmQmZVP8tGLqK/Rl88ZL4a4QtUj0NwFqxg9djbauuuITzjG4iWaHDp8jpkyfczkRUyapcW4&#10;adpMn6PLQjUtbt+7w3//H19pba6mouQF7968VJ1XWCnGdO5SPgsFhHPXuuMbeRqfwCPMWWSFnVhg&#10;eMI59p/NJrvgBRduPWGRpruA0AtL1xAaJEJ/+tTOrwK1Lz0tEsVaaKyt4XLqRU4ePc250yncviE7&#10;mOu3yJF6+ewVf/3lnyV5fRYQttPe2kDf119x849hzAJLZq71Z4FOAAu1/Zi3xpvlAsJVuo5s2OjF&#10;ZbH9tGTFBqMkIkeTlhRDxuGdZB6O48aJA9w9f4y7Kce4n3GWZ3cyeX3/OuWPr4lE3JTKobb0LnVv&#10;7vG+LJ+Wiod0Vj7hY10Jf22t5Z+7mvhVlv+TgPlTU6OIUR0dsoPorKpSjX9pked7W/jnz6389VMT&#10;//zlA7/0KdB8JxG0TCJxidQrAdkzMa/HEmXFygRsvWKFSvWLjSl29kWBoUDso8ocBU4KDOV1/1L/&#10;MQg/Cwg/Cwg//x6T+zpvC8xuUld5kcqSsxJ176hAqNjgp84CqUeSbB9LFQ+Mi90qjSt97Xfpbs+m&#10;sy2TP6yeP4n1Ao87qftlL/Cank/VtAn0mnq7aFZ6p+j7KNXNB1WPtc2yB3hFd2027c92iRG6UXPR&#10;hjcHLXgUbcidrYakbtbliJs+e5x1CBc4BRgvIkDMMEjicLDNaiJc9IlwN8XVQgPNFfNQWyRmKCBc&#10;unguBtorefGskJaOVqokGitVo4CwvpKqutfUVD2g/OkZiq6EcHWfBWdD1DmwcRURdstVxwg9TdVx&#10;WqOGnczXRn0uG8VAPc00cNOaT5x87oVQZ27Hu5MbLzFxlxuXdrhwKs4PUz0NMZIJTJk1R2VpShxV&#10;Nug/fjeYFeoCwpel3C96zOwFi2WDH6kCngKEbyD8BsFvLccDEFMaPQZg969ryN/rB6VVVer7QYNU&#10;9zZRQKi8/5t5KSY4TBU1BYRjJ4qpDlxNMmToSIxNjHFwdMTQ0IQlS1YyZIjE7Z9HoqdrRsGDJ2it&#10;0eWP/8f/weIpowlzs+Dy3kDundwhFUeUpwPjhiqdIvzMj/I5f/x5KBoaGlzNukLmlUyu3rxBbmEh&#10;eubm/H/+/BfVd/zHY5hK12MKDEePnyo2OHBKy09DRqmsVbE4ZSeg9Meo3NJ0yISpfDdmMn8eM4U/&#10;CiynTZ7EqfgYCi+ewXDZEn74aRSDJswScCqHFJSTyMfzw8+j+O4H+Q2HT2P0uBlMnbGYVRrG5Nx+&#10;wpu3jZy7kK6C8Jz5ywSGK1m0ZA3TZy6T108nZNsu/AIiCAqJxtLeTeYrEX66BhNn6Emc12LyzOUC&#10;uwv8d77Q1FzBq+eFlDx7SEX5E2rr35GeVchiDQ80TEJZrufBijX2xOw9S/n7Tho/faXhcz/tf/2F&#10;0sYuVhl6s3jNFta5bqfp/8vce4dVlW3p3n5f9+2+55yyzAkVAxhRFMlZBMGMOeeEgASJEhVzFhUT&#10;KipIEFCQJKKIgEQl55z3ZpNBraoT+r7fGGu7q6zqOv316Xuffu4f41lrrx3WXAvmb73vDGO2S/D5&#10;k4QqaAtBoYkqexs+Ub0pKy5EWHAwkhJfoYQUYlrKO6Qks/3rJgD2U/QSDERUrxrR++VHHHa7IIBw&#10;vhkPxqYH1hJbKBtZQc/cCYvXHYb5pv0ICriHFw+vIPLuOVKApxF95xRi7p5AnP8pJAZcQtLjq3j9&#10;5BpSwm8hIyaAYMiZ3oNRkBKIzIR7yH/zBDW5seiszsRfJZX4S2sVuos/oDY5CW+DgxDufxuBd27j&#10;yY178D9/HbfPXMXds764R/v+56/hwXU/BNFD8tXz5yj7kIVWUtQD7QTFPnoQdNcTZMpJbTEQP5Jq&#10;zCYAppMafE37nE6fe5F5gDPZY2FIDdveFAwQCAe4F/lr8LxkGQhlg7FlEOxjSy20Q74R2iB7yO52&#10;d/A6J3EoyL6Lhspw+jzdYxEPs2ElyOMLc6iMWcIMFO5dZhB2i19DIo4hRRuNQYZq03BonSnKMmIx&#10;0FdLSrAe4t5miHrEaOuVoIWecE09TWikP1YbPQk6xCXoqyeS5l9DQ5IlKkM3oejGGmSfW4W3x80R&#10;xTB0Xgt/+9W4emAFTm5bBM8thvDcaSKkxz9zeB2OW6zGvjUGMNadDy0CoI6uOtTU5mLVciPkfUxH&#10;k7gFFU2NQlQ11hAMq1BVW4aq8jQUZT5CaoQ7ws+vxmMCoZ/VYrLbC+FMCpTHzO1ZrIctOvOxeZEK&#10;dq/Rw761hthiPBeXDq/BsxN7EX+SOw32IP7MfgR770XAGWesWWYMeYLf6g2bSOnMosrOSQ4USP2N&#10;g56RGd5l5ODJ00jBEso6Mn4PhBwMMYYGq0EGH/f0fhvDx47+VYzgdP20HTp61O+DcKoC2UqCCp1n&#10;PMFkAikreU62SsAeS+eZPkuZLPM0YRrbyNGTYWJijtv+QfQb0zB06HCMHzkcSpPksMpADQfXmmL3&#10;cgOoKE7EqGFD6bcYWgpU1vHCUpZhz54jIiYWT1+8wOnLlzFyghwpwgn0OUVSshOF8n0LQnkqj8J0&#10;ZfCSpryyHudL5JhA91Keys2ZZ8ZMnIjBI0ZijLw85BRmY9yYiVinpYrsRzfwwNsZk0nJjqCyjpGX&#10;Jpdgez1ajhQ1D9aeqSpY3mkz1MlGm+DipQCUVbagoLQSS1aupffnEwz1ySLrC58ZNWYGbOy8EBXz&#10;Gjt2H4L7ifMYLa+EWSqmgiJUVFqK6cqGCCBF+jcMoL6xENk5b1BAMCwrek8gLMWL+EzoE9wMlroR&#10;5A7A/ugZUnsDaP/hJzSQjc1vbEBWVS0Co1Ogb2YL7UVO2LLHB40tEnwZIBhSPeknddjT3kJKhZRh&#10;t4QgR+6Ge5zzc9BQV0nH2tHf10H1rRN9VMf6e0ToIJD0fv4FhPNMnQmEdgRCKygZWkB7lTNMNznB&#10;cNl2nD55Aq8j7uL5/YuI8j9NADyBRP/jSLpH8fA0Xj88g9ePzuJtyEWqK75Ie34DbyN98S6KOxoj&#10;0F/3AX9uK4OkLAdvn4Ug+Pp1PPQ5jdCT5/H6XiDSnkUhM+k1qgvLUJ5bQCqyGHVF5aQiy1Gc+RHZ&#10;SWlIfv4SscGRuH/lBi56HccD3+tIiyfr21iHv/XS9UnIXncUobPrI7nKLGkbYGcygSuJICYdZC0E&#10;D4Xp4PnFvw4BgL8B4aevIOzhpA8MQlKD3Wy7OxPJmtNvkkJsrApHeWGgtF2wndUgjyvMFAA4IOGp&#10;d6wICaTtKST8XqOTINrVkYBBCzWmwG3/BkgqsvGpv4l8fhdFD0UvWeMuUoMigmAjmrua0N5Rj47m&#10;PHRXx0L88TJqkg6iImw9Sm+vxsfLq/D+7GokHFuNcK81eOC4CjcOrcT5PaY4vsMYJw4swzm79bjg&#10;uAU+lmuwz1wfJgRC7a8gXKCqhPVrl6CkJBcNomZUNDcJIKwkEFbVEQhrKlBdnoHSrGCkR3oi5PRK&#10;BHoY447dMhzbZgR7str7l+ph5yJWhBrYuFAZe9fpwmrrYqzQnES2fAGeem1E/IltSDp7EIlnLRF/&#10;2RXX3W2gpMDZUsZSpZ0AeUVSX6TmGEZDCISGJkuQmPwO7sd8BEXEx3/bWSKDIO+zKuTPMfSGjSbI&#10;/Wx9v8b/BgjHEXjGTyLgTCA7Pkk68JtzJY6Xn0EAmkF2chL09JfhxPkbGEwKcdjYCRhDvzl66EiM&#10;+NN3GP2nP1H8C0YO+R7jSK1OoPOMJ1BNmz5FUKSX/G7hWfxLPHn2jJTHRvzzd3/AKLonwjXRb8k6&#10;c6Qg5HGXc4SYPmsBFGeoYNRYunfy00khKpBaVMAouqbNm9bhtI8nNFVmYchIOSrvTMwmy35uy1IU&#10;hvnjqNUBAYBj6Xp5bRZuluClD6bM4E4YZShMU4WCojpmztLHjp1HkJVbhsZWCbxPnhOgu4DssbKK&#10;LpVjHkaPnYH9Bx2FpLkrVm/Cw5BnmDJLDYpzFxIAlxEIl0Fhjj7uBQbiy1+7UduYj5zcZKH9rLz4&#10;PSor8+m7RVi05Ag0FzpA19QKSWklqG//jEeRCXA+fRVbLN1husEK+kv2QNPQDnqLPLFl12k0t3bi&#10;h4EOfOkSUSVso0rWgi4Kbvvr7SEw9EvQ1yeSqsb+dmGfh87007a/t40qJIGTrLH10V9AqLHEBupm&#10;FphteBCaK51hvMEZOmY7sWfPXsQ9uY5n987h+R0fxNz2RPwtN7y8TeHviVf3jyHpkQ/eBJ3Cy8cn&#10;kED7H149gqQqA19aS1GV9QZht0jlnToB/0u+iI9IQGtuBf5W24G+vEpE3LiD4Nt30VpXhx/7+sj6&#10;9uATcYGDX/+1+wf8rfMH/CDqJbvcisrsfMSTSr/qfQq+XifxKjIC3W3V+MRrIncVoqM7Fz081Kb7&#10;q+UVprwRBLviaMvthf95EPZ/C0Ky1V30me7uJLqXPLg7Ufhsa3002pvi8ZmU6KdObieUhbSdUNpG&#10;SBCVMAiTKF5ikI7KJJy034yOGvpSVz162zvox7up8NK1Cto7SbZ3NKBdUkdqsBSS+iRISh9AlOmN&#10;usT9KAvbgcI7m5FzaSXe+SzBq2MrEeFmjvu2K+B3cBku7iLFttUAx3cZ46zVKlxy2IiTtubYt04b&#10;xnpzoKU5DwYGWlBTVcaBAztQ31CJuqZ6VNU3oLK+DmX1ZSgja1xRVU5P7TSUZobi3VMvPDmxCoHu&#10;nN1mCbw368NuJS/PqSZkltm2SAcrDebgiIU5TjrvhInyaKxWkcMth82IOWWB12cPIf2WJ55d8RSG&#10;kYwYNlIYbsEVcpyQAJVASBVz2KixMDZbLvQWr96wWegokdlfhhXvyyAo25eBktv8hpL15BhGkBk2&#10;hqzoWCn0fi+GjiZYERTlJtH5ySYKCVnpN8cLv80DtmfSsVmYOFlJyD7D8JswaaawkNM4AiNnovl+&#10;2HgYLloBT5+L+JfvRlJ5JxCcplCQwiJQsnJkAI4eS0qP1ORoulbupOGFpgYPH4GFZksQFhWF+4FB&#10;0F64EINHjqCHwaivCneSAEK+Ni7XJEVeynQunZvLMZt+g9TehOl036ictD+ZQDl+7DBsWq6H18HX&#10;8Yoq7c7lCzFx5FBMHfY/sVpjJiLo/r8LOI+1OmSf6fwz5qhBnsA3cdoCUubzMHW6VBVOVVQjYCtD&#10;33A1El+/h4hs5YuEl4JCn6emBWVVLUGZ8j0xWbIGmfmlWLFxC0Jj4rFq216MnqKKmQtWYvLcJZCf&#10;rYubDx6jd6AbNdVFKMwhCH7IQFV+FipLi5GdVwFj80NQXWyJRZtc8Ca/GfZed6BltAdzNDdigck2&#10;LN5KdtjiMvSXukPd0BGrt/igsrkfHZ8HSP20C/ATeoElzUJ0dLaS6mijykcApPjU3YnPPd1CfOnt&#10;IjjUU2VsQvcnUoTuF6HAICQYLyA1qGp6SLDGOivcYLLBG4ZrCIjmu3Dx4gmEBVxG2M2jiLxpj/C7&#10;9nj2wAUxd1yR8MATsQ/d8dzfHa8CL6CW3N7fGLRFJYi7chM33Y6TtQ5BfWYROhq70dbxE/4m+Qt+&#10;SKvAh7P3EGTrhiuOToISHOjsQ0urCPW86p2Ip+V1QEzbVnrdKhITGwienV34IulGV30zUl8k4JqX&#10;D+6fOYvq7Az8lR4AHd01EPXnEU/eo5cU2ADZ0c/tL/CJx/e1J1G8JrXGW07Wyim9pJlouOd3gHuF&#10;BQtMapI7UbrZFqdRkEVmINLxHu4p7n6DTjGPG+SZLq9QXx6OzqYE/MDwo893E0C7CLi/DrLPEtqK&#10;kjBIX1UBZ0iltVe/o5PUCfMN2zq5fbBTsMftnaQCCYAdbfnobE4jYIZBUnQJrWlHUJ+wA2VPduDj&#10;jW2kBnn4jAliXJch+MgK3Dm0DDf2LcXZLQvhSdBz36QvLKJ0ymIlvCyWkm3VEECoQyDU19XEgvlz&#10;4O7BPXqNqOUR8bV1KK+pQnFVMYqqi1FeWYKSghQUpAUh7sERBB1fjYcunOXGAG5rNWG/UoNAuAC7&#10;TbWxQV8dS3Vn4/DeFTjveQD6c8dj1qg/wH7LStz3tkX4ycN44GlNSnEuxg79jgAxhdSgIsZOmEwK&#10;iiztKDmymXL4fshIGBmbkWWMFtoHuTOFVZ9MsclUoQyEHHyMwcEN/0NHjfkVCGXq7/fiZxBOloJQ&#10;2l7Gv0m/T8CTBYNPFlIY8pazaE8X1itZvHQtHF2O4Z/+ZQgGDyU7PnoS2Wgq0zhSaHJT6Fzjhfh2&#10;up+0t3cSRpGV37lvP+49eoyZc5Xp8+MJptK2S74u2TAfvnZh1b4pDD+GKz0AJhKsWZlSjKcyTaLP&#10;Tx4/HPJDBmGl2mQ8PnYY+TGPcOmoJdQVxkB1ykjsX66D3OBLCDphTar1jxgxYhxZcVK8nIV7JsUM&#10;st4z5pNiVScFPA8zZmkjMPg52smtFJaVEQDVhemOcxZo0Od4rec5mK+hL4Bwt5Utzvvdxh1ShSMm&#10;z8dsjVWYrLyUQGiIa3cfk+PpREXpRxTlpKEkM4UqfTbKS4pQWtWAzRZuUDbeB721TjjkdgOaxtux&#10;ZbcLLt0MRURyFt5XNqG4tgfrtzkKHTDbdjmgvI7EQn8zVbh69LTVoUdMooKiW1RHlbyRKiMpww6y&#10;v50t+NwrxgA5rX7uVKFjne01EBM4uwZ+gq3HFUzX3IIFy+yhssQSqmYMZVvorXDHovXHsXCdF3SW&#10;H8I+Cyf4nj2Le2ePIvCCEx76uiDAzx1PrrsgzM8J/vSwj3t0Bl2lmSCJhMzoF7jl5IWXV+6hIaOQ&#10;ADNA5fqM1uYO1LWJ8WdRF5qCYpBqTYrSzhkvzpyChNReR3sPOTQJatslqCMINlGIeBA2caK5g4Ln&#10;J7eRtW9qJWh2Y4DcpLiyBs9u3cUFBxd8TEjEX3j9k74qdPUWCJZ1oC0GA6Ln6Bfz2iMvvkaMEJxW&#10;X5rFmpXiLyDk9kBWgDxmsZ+UXj/BjdWhkC2bQSiMNUyiz5EqJBXJCzw1lobjs5hgRza4g4AnBO13&#10;kSqUBVvkHtEbDDJSn4ZT9hup8G+poLWopz9SXZ8EDf1taO6phkjyAZKWt+huiENnVQg6Sm+g/aMX&#10;WlIsURe3BWWPtiH30la89VmNKEdTBNssgb/FElzaZYKz20zgvU4f7mv14LbeEG6bjOG1cxnc9i7F&#10;zlU8o0QZOlrzKdSgTorw8uXTpDxbBBBW1ZAarCYQEgSL6MldXkVP77xXeP/yNp7fOoyQk+tx38kU&#10;J3fo4ug6DTiu1cF+M3VsNVLDGl1VLNdTIjWiCTebbdBZMB1jqKLJE2jmzVCA5owJmD1xFOSGfY9J&#10;E8jmTpxCipAb+smC8tohZAN5+z1ZSh29hbhw9boAQIaHDHb/nSBkRchtZr8XDMFvQbh0xUas37SL&#10;QMhDY8YQCOUFRThijLzQIztSjnuxpWMYOfg6pO2erPjG0nUqwOvESVJbdM/o3rC9l8GPgcj7/Hlu&#10;X+TFpNiaj5tA5SRLzMFtkxNIUU+ga9lgboY1xhoY+z8GQXvKcPi57kfei/uI9POB6bxJmPQvg3DH&#10;bS+KY+/DZusKjPjj/8Dg70mFjiEVS5AdP30O2eP5mDptntArPHHSXLi4n0BHb7+gTFas2SBYdFaE&#10;U0kRsj3nFfyCI2Jw/OxlUoXb8e5jGebpLoHCvEWYpmxOVtkEV289ov8zMUpKMlGUTw/XzGRU5OWg&#10;pCgPtS0iOJ+6iRna26DPszqMD+KgjSeKKkrQ+1MXWsn+lotEaOxoR0pmlrBuTdLbNLSR8vv0kxhf&#10;Bii62vGlux0/9nYQBLrxb5968eOnTvR/bsfAF4mw7R0QoYfqWGc3KUay0rzWSFf/32Dn4YtpmptI&#10;DdoJinABKcIFJtbQXOpMatADeuZHqVyOWLrKGvYWLvC2PIRTVrvJZR2E9xELnPY4gDOuuxFKaruv&#10;JBc/VFUg7uZtXHfzRknMa6CtH/j0Z1JnPWjt6EJtWytqeaof2fjelHSkOR1DPD1Ennt7QdzQgtb2&#10;TjSQ6qvrkBAEJRCLO+iYGC10jU2dYjRS2VskIrTxdD1RKxrFbQQYUoktLUgLf45bzu6oSCJb288D&#10;zWsJcB+l6q+DINgRThGGvo6nBMhICs4RyCD8upgT2VxO5d9H9reHg1Rfbw8Px+GhOalfe5plECT7&#10;3ENWmoI/30dKs7E0DK0VzwjQ70jMvYFE9Bpd7cnoJsBy9FD0kkVmmzzIaN4UnLBcA1FJHPr7ytEw&#10;UI/6z/VoHqhEW3c22tsIgA1P0Fd+F915FyHO9EBTsiWqo7ejJHgtsn3X4rXXOrw4uhqPyKb67TfD&#10;hZ0mOL7JCK7rDGCzVAOWZmqwWqYNO3MjuG9bgaO7l2P7crLGuvOhp6NK9lgFWhrzEBh4l2xEG+oa&#10;6lFDT9iKmmqU1JSgsKoAJeUfkJMZjcTwC3hx9wjCz2zFPQcznNltCK8t+nBcp4sDy7Sw0XABzHUX&#10;YLnOLGxbpYvD+zcQZJUIRKPxHam9P40ci7FkB8dTJZ8ozz2T0s4Prtzj2BKPp9cECjlSh9xuqKVr&#10;iF37LQho0mEzDAQZBGXwkwUDkY9LrbGcoKaGjCRLPEYKwN+CkOEoi8EjhgnLfXL2FmkbJQefg0HI&#10;KlTaJigLPiaFoVQRStsI5bHCfAv0Fy7BP/3rd/h+xFg6P/dQc48vXyeVW56H9UwSoMbl5H2+Nm7T&#10;/Jc/fYdl5qvh5OYuAFA2zIevheH+7Xf4t3hoy5gJfE+kw2Y4xk6cSveQvkfX42xnhfinj2G/ax0U&#10;hv0/UKY4b7EKMTePI/yqJ0xmjcPS2cPx9u4xvH98HruXaEB5Gj+ExuGPQ0bQw0mBLPJsTJk2GwrT&#10;5pM9no1Va7agtrGNoPNX2Di40r2YhtlzNQSbrjh9AUF5Bi5euYXQyDhhJbqYpAzsPexC9liZVO4a&#10;+twiHDvli7rmOhSWZKCw6C3yc1LJImejrLwQ1U2N8L0XgVmaW6Fj5oTla1zxNr2AbCtV9q4K1Ilr&#10;kVZcgld5pYjPLkXE6w94mvgBL5LzkVPejNzSRnwoacBH2mbmVyP9QwWyCmtpvwpZeWUoLK9HRV0b&#10;6tu6IO7+DEnvD+S6Bmj/R3R9ASxdrmIaWWP1ZXZQXWJN1tgK84wsCIT20F3pTHGUFKELDJcdwnGv&#10;s7h73gt3yeHcP+uA+76euHvnFJ4HXMcP1RX4obAckaev4B59TlRQjs7cEsRe8Uf2yzeoJECKSdG1&#10;dXehprcbLQSvvzS1o+LRMwQddsV9d2+0NTRB1NWFSlEL6gh2HZJO/NjRR2WVoJHcYlM3d6TSlqKl&#10;n5RiP9nsHlKE9JvcG/7X9i68uxeIG3T/G/JL8DcePN5ZRqBKJ7DFoqv7KbnQJ6SWQwQYCunz27nd&#10;kNsQGYTcs0xQIzD2str7OnNF1msshSC9pvd4al9vVwJZZLLHEl7gPZG4FYOK3IeQNPOMljfoEvNM&#10;E+5lJnXJIYwllGbFGbSE1JI3qbfK5DtCZteO3hz64+QI02okrc/QXnUTHcWn0ZXmDXGiI2qj9qEi&#10;bDsKHmxEuq85EryXI9R2Ce4eMsOp7UZwWacHmxWaOGCmip1L1LDFWAWbjOZhm4kG9q8whO3GZbDZ&#10;aIaNJpow1lkgjCPUUleBro4KoqJDf2WNZSAsqMwjK5SFjPQIxIacRkKAK0JPbsUdOzOc20f/2DsM&#10;cYRAuG+ZJtbqz8MyLWUs156NTWYa2LLGBFMVJmAww4ZgNYQqK08F48Z5hhcvxTl20hRhvBxb4wkM&#10;inETMWLUOAwbMQYqqprQXWgswEAGwX8YhDxMhiD4eyBkJcjb74YPpXKN+wpCaRqrX87Bvyttm/z2&#10;3AxCbptjEDIQh4+aJIBQVVMf//yH7zB4OJ9/rKDiRn9dQpSBJrO4XE7Oq8iWnwctq2mTqra0wrrN&#10;WwQQ8hRBBiG3jfJnGYT8WSkMpXOi+XeFQdT0EBEeKBSjJ5LSpO9NkZeHzV7O4fcAD867YLWaArRG&#10;/zM8ti9B0v2zCD/vgIv7lyDMfRuKHh9D+oNjCL/ugXuXvWG9exMp9u/o+iZiKsGQO2QmTlKCipoB&#10;MnML0dn3Bd4nzgsDr6fPUqW/22wCoRomTZmLXXstUFxWD3XtxTjqfQ4Pw55DTnE2lOauxOQp+rC0&#10;dkVhaRFKKnJRUJqO3Nz3yM3KoIdtPsrrqxEWkwo1/f1QNzwMK5cbBL8fkV9ahYs3/HDY7RhW7baB&#10;zjorqCw/iDkm+whYVtBZaQ+TjW4w23oUS7e7Ysk2Vyze4gyj9fa0dcGSzY4wXWODlZudsOXAcRw4&#10;chlHvO7C9eQDeJ2+JQzROXMtHCZr7TBLaxs0zLijxJZAeBjzFh2A9go7UoMuMDD3hP4ab2gttcBh&#10;uyN4GemL+CBnJD/zwqvnZxATfQ99deX4a0k1Ek/fgL/LCZSlZeNv3QOoeJmGu4eP4vxBG5x1dEL4&#10;tWtIiXyBXIJkXYsYPzGJ2wZQ+eo9LrodF+Ytd/Z0o6q1ES1iETprm/CprAHdjU2kFusgqa9FB4mW&#10;tsY6NDXVoo1UYFN9K6rqG1Hd0IietnZ8Kq9D8LELeEoA/iuB9EtnI/p6C9HVQ+qsN5oU3HMCIafD&#10;ekYhVYTShZ2+BgGuv5sgR9EjBEOPO12+QpCO9XUnCsFT+Lo74whycegmoA6IX5IqDEV53kP6LR5+&#10;80Zoj5QFJ3/gQdWcCGLQUtXpOLJ8LlLu2ZLtDUJ/SxR5+Gj0NIWitegKmrNc0JZ2CM1Rh4RkrPl3&#10;SAVeW41359Yg3sscT+3NcGe/IXy26sOGYLSdALjegJ7cejOwZKESlhoqwUxXCSsMCYhmuti5chF2&#10;0XaNgSpMdNWhr6Mp2GLjRVpIS3+FllZSg3SDpW2EDMJSFFTlIa84FSlvnpDCOIf4ABc88tiAO7bL&#10;cMFiMbwJhE6bDbBvhRaddy5MNedgqZYS1i5SE5I7yI0jtTVhLIaT5RxGlXTEWKrY47mdjOeukkUk&#10;ZTiGsymTyhnP7YQEQrbHbI3nKC8QMlFL29L+i4rwPwFCVoSjJ8gJ1pgh+GsQ/mLHfzk32fJJ038G&#10;oUwRLlu5GYozlUndfY8/DSWbSRCTQY/LxOpPqgClNpfBJv3dSZijsoAsl7kQrBD5GN+j74aN+gpT&#10;+Z+/y9CT/a4MggII6V4Oo/KNJKU2Xm4KphBQ1xoswLPr7siJuIoLlhtgMHk4XDYvQspdLxQH+eCl&#10;zza8v7gPH+kB9/a+O5KDziL6tg+2Gqng+yH/CrmpUzBTSRVTFOfRtc7C3QdBaGrtxDW/+0LbpMJ0&#10;FUyarIxZs3VIOapglpIK3qbkwMnlNAyMzfEyJQ0aC40wnecdT9XB+g078T4rHUVlvBBXLnLzslBc&#10;nIfquhLUierp8x9hvMQe83X3wtrHFxklHdi8wxvq+ruhbnIIuua2WL3fDesPeWCT5THssTuDXYdP&#10;YYeFDzbs9camg6ex5dAZrN/rg9W7vGh7HOv2HIf5rmNYsd0TphtdsGitAwzN7WG0hmLlfmEu8aJV&#10;h6FisAsqRgegvtgaaqa2FARC4/3QWWULg9WkBM29CIRnoG/ugTXrtxP8fJGTeAolaeeR9fYCigsT&#10;AHEjSgOfkUPzQlH0G3wiAHWS5a9+lYGE41eQeukOIj1PIdTSEaFWzrhu54ybJ0/jZXAoKt+k4sfG&#10;FjSXExzziwlUfWgWtQkpvDLCYvDI/jiiPc8j1us8XnqcR6LnBXp9Bk9cj+EW2Wpf7wvw87sLv0cB&#10;SMvIwF8kPSiPT8FtAnILqeh/+9yLHnKenQPvSXDFk8V9ScqP1x5OIFBx0GsBhLzCHUUXvUcqr5eV&#10;HsOOwfetEvwZhPR+FwGQlCaDkAE30M7JYl+htuQJ2mqekxql731dFkBYLY9UI2en4c8OWqw5D9sN&#10;piPAcSlqo93Qm3cWfcVn0F3ohbb3dmhJ3I/W6N2oub8LRVc2I/PkKrx2X44Yx2V4arNcSLd1eosB&#10;HFfr4MByLaxfSIpMYzrMNGdgsZ4SFuvPgYnObCwxUIa5iTrWmmoKSz4u0VXBIl1VssZqUFebg61b&#10;zFFalofWtkbU1dejuoYUYXUVSquKUFydh+z8FLx5FYi3UVcRfcse993W4q7jSnq6mcCLQOi2zQQW&#10;KwiwBMJlmrNhpjULyw34HPMxbsxwjJaTw3BSL8OoMvNC61LQkP0kyPAsCFaFDIRRBECu8GMouNdY&#10;aAujii1Y568g+gVGvwDqW2AxHBgYDCFuI5RZ428B+NuQgXDcJAaLDIbS88jO8W1Ie5WnEQgZgtJe&#10;YwGEKzYR0BXJWg4XQMjtlNJkDxOEsgweTucTFKC0o0Sq7ibB0MQU6jp62LJzFzT19IXPMmy57VD2&#10;HQYdQ5CDv/vvQMiKk2I47bPCHv79YIz+wz9jwh//HxgqTYSP3R5EP7iKEFJ8TmsM8dBhC7JvHUX6&#10;FStkXN6PzGuHkOt/BB8fe+DtLVeqWFswcfQfMGTE9xhJ5+ShOqPGKMCKFF1tvRgBj8MJjDMwlQDJ&#10;anH6LA3MmK1G9ngKnEnRvHqdCaX5WgiLioGjh6cw4HqKghpWrNyC9Mx8FJNa4UWSXsSmICQsFk+e&#10;RuF5YhrScsVYRrBR1rHFRutLOOR6H8qau7Dn0CVcvR2L+JRCNIolQgqr2sZmNJKaamvvQVtbD2pb&#10;OlHW0C6NxnaUN0pQ2dyJEipvUV07iuolyCiuQ+L7Ajwj5RUck0yKNRGPwl7jHClCNYOdUDXYD22C&#10;oDqpwgWLD2G+8QFoLbeF/ioC6Opj0FvlCd0VblhsdhCP7l1CY819VJZcRsHH++hprURnRg6eOfjg&#10;1fnb+CxqR017A5WxBR2VjejIL8NfqxvxU1kV+tOyUBoaiRS/O4g+6oUwSxs8PnQIoV7uiLnpi4LX&#10;iSjKzkAzqb5/6+5D++sMZLpdQLbDcaTakgK1OYZXrudIFN1GWVAUGt5koKWwkiw1gbST7k+XhIDT&#10;iW66x0GeZ5EZn4hPn3hESg16e/LR2f0OnQS1Xp41QpCSjinkmSQ86JpnoTDgflGD0tkpBLIuUnbc&#10;JkgglAYfo8/8DMJYdItj6AGQgM8U3a0xyM+8ifZGXoBeqgr7RPQ9oe0xAR2iGAwyIEW2bqEKLu9Z&#10;iI/Xt0MUfwAd7/ZCkrodbUkb0Ry5CfUBW1B2ZTs+niA7fJSUoM1KPDmwBDd5XZMtxnDkNW/NNLHN&#10;aAHMtefCTINUINnTxZoU2sow1VHGUrKsKxepYJWJKilFVSzSU4GhDrcRqhAIlWBrc4AAWCkkWair&#10;a0BtbT2qqiqEbMJlpAjf5yYjLTkUqfQEjLhqhSCfzbjruopAaAyvbQthv9oA+011sEF3LlZpEIQ1&#10;psGEoMjpvSYQYIaNliNVOA2juV1NQTr2jy3dt3Dhyi2r5BysoDhkllLaNiYdTC0DoaCC6Pi3wGJA&#10;SCE4hs5LEPwGhN/CT6YG+fjvKcJvy/ZtyMrA558wZZoAPlnGnEWLV2PkmCngjpLvhrLt/WVQ99BR&#10;3F4pBRoDjOHGZeaOICPTpUK5uRd25tz5v7pu/hyDnc8pu0ccMpUoK5f08wxDUtojhmL9MiPsW2uG&#10;eRPpvP80CPKjv8e21SYIu+KD4tC7iPWxRZjrLry5aIN3lyyQ7XsIxXdtkXfHFhl3HBB/zQ77N5th&#10;1QpTaBsYYLrSAoLZTGhrLkZeXiUeB0cJ1ywsZjWFF+JfgJlz1IT7omVgjLLqBmzYugsOrp4ICY/C&#10;WLmZmDlLB/Pmm2LHjqPYtdMT5uZ2MFy4DWraqzBfawU0jLZgn90tLFl3GerGPgQgD8xfeIis7CVU&#10;1negvLwCDbVl+POPHVQ5G9HcWI72tgb0dnEWmX70DHShrasVrR3NEPeI0PWpE10DHcK+pFdC+11C&#10;9HzqwcBPA0L0fe7H57/8DYUVLdAx3gZVwz3QWmwD1WVWUDLdB+XFpBCXMQjJaq9xF5ShkfkxmC09&#10;DjtbV9Q3h6Gg+DrKiuJJzbUi3/8pAg/S8eR0dNI5i9tr0USKTtLUjg4JRacIok4qX3cz2VMR/q2F&#10;rO79EOTZ0EPpiCteODojyNYOt2xscM3ZCYEXLuP9o2AMvEpD46mrKDzijtLTl9AS/QpdBNZP4g66&#10;fgk6+zvR0d8DcVcn6ns7UN8jofe68FNeFcI9z5GNf4buH/sg6WlGfy/BsK8Yoj5Shj3v0NeR8jUb&#10;NU+ne01QS0IXwU7aQcK9xckEQT4um3L374PbCKXWmGDYHkOwe4E+crd/6X+LmpLH+Pje7yts36K7&#10;JYnAGIO6mhDUVgZj0EIdDazUmQf7FfPw9KgZigI2oS5qKxpj16Exyhw1j1eizG8Fck6ZI8VtBRIc&#10;lpOkXo4bu5bCZ5Mx7M0NsY+s7kZSXysIfsbqc7BQQxmGWirQ11SBgdZ8GGqrwNhADaakBE0XqcOE&#10;PmtE51xIENTVng81AuG5M8ektri2UgBhDSnC6upKVJIiLKn4gIzc18h4G4ZXwWfw9OIBBJ/cQiBc&#10;idP7jeCwRhMWSzSw21gL63SVsVIA4XSYEnyXm+hg5gwFDOfezwlTMVpeAZxOijtGeNH0cWyLaftL&#10;AgRphwAH78uAIFNOMtj9Hgj5OL/m7zE4GCDSQdS/DKT+PwlCqRVXBCeS5SEs3GGgprlISBbxx+9H&#10;k6Wlc1L5GcYcDEMuKwcf53Jyubmc//rdEPxPCoWZSgIY+Xr5HPw5Dr4e2X2QHfs9EI5iUFIMHjIE&#10;OzeuRvyT23h28yxcd6zBKnIJymP+ABOFYUJ2osQLTog6boGX52yQctkWb88dxAc/O3y464jkG7ZI&#10;vOWMa2dcsWSJCebMV4XC7AVYsnwTZs9WRxBBMCwiHiNG8yyUWULPMvcaK86YL0y/43bVFwlJeBwS&#10;Dr2FS/DmbS60tFdgxgx9yE/ShOqCVVi54jA2b3LD9t1OcPE6i9O+d2DrcQbaS/digdFhAo83FphZ&#10;w2SDPTKL6H+yuRnpGUlobirClx/EEIs54WkRWnmKWmcrVe529PCQM3EzRKJGSHhQdRfBsLNNONYh&#10;4f12dHW00+clVLEldKwVbZIatPeJkfIhH/MWrcE80z2Yv+Qw5i4/jFk8oNrUAguW2UDL3BHaqx2h&#10;u8aTynYOi8yOwdhoLeJe3EBR3jO0Ul35c3k1oo+fw2P342iuqBR6cRtbRegmddpP6rSpogrv01JQ&#10;UlOEun5ekKkF3e9SUOxzDjnWznhDIMy9cQeSxFRUBb9A6o37eOpxCk9snfHqiAvy3LyQ4eiKipu3&#10;0ZWTgy9tBNHOFrR9FqOmr1VYDrSW4FvKo08GOvG5TYIfM0oQ7XEWiWER6PvpB7TzOsn97WSPGyHq&#10;/UDKMP0rCN/8DELuHGHw9RII+wiCHAzB/ywIOQdhL4FQWE2P1CQnZshMvoLinPvobE5AU/kz1JaF&#10;obkuEqLmaAwy0dOEmfY8UlKKOLlDAy9PLUchwbAyeA1qglag5LYJPlwyxhsPE8TYL0K49WL47zXD&#10;qc2mOLLOBPuW6WPTIi2sIKtrojkfumrK0FSbDw11FWhqqEKbQldbHYYGWlhkpIWFCzUENcggNCQI&#10;6tP3tAmgDwNuoU3UQKqQ/7kaCIK1Agir2BqX5SAnLxnpSUGIf+iN8Iv7EXR8PW4eMYXbFk0cMFWG&#10;9So97CAQriH1uUJzFkzUZ5ASnYcVxtqYO4ts44jh+J7s3lCCAY+PY9BIp8GxWpLO+pDCQgpCruQc&#10;XLllCurbSi8DoQwA/x6EDEGpGvt2IPXvgZCDQcidJf+oIuSe2omTOUmEAmYqqWOWkib+MHg0gXAU&#10;2eORX8vA1zdGuF6+BpnCk8GO9weP4MHfUtjJgMe/L4Med6rw/ZA9HDhkIJSVh7/Hg7SHc2YdOTmM&#10;Hv491KZNhP3m5Xh+xQuv755B9FUP3HTYgSuH1uDSAXIWnvvx0HkHon0O4fU5K7w+exBpN44g7Z4b&#10;4sgeb1+3FBPl5aGoNB+jJs6Aqo4x9A2WwNnVB7f9nwhDhriNVApBFbLPSgRzaZuutf0RUoX1UNda&#10;jODQRDg4ewtNCLPn6uDqtcfIzKrBh7wWchsVKK5rRG1HJyrIykW+y8fiLUdJDdpDzWw/HE/dRHNv&#10;HwrKc5CRFQuJpJhAKPoKwkK0tJQT8BrRP0Aw7GlDN0Gws62e7BkdI0AOdLUJSRj6Oe1Wl5hei2nb&#10;LkQ/QbKjkz5PKjH2XTZm6q2FkskhzFzihLlLXTHX9AiUFpE6XGoPrZUO0FlBWy6XsRUMTfaQst2O&#10;sCeX8P5tBDob6tCXkY37NkcQcvkKKTMJ6tvbISabLmoUoUfcjfqPRbjq6o47x44hOTQYbYlJqDx+&#10;EXkHHJBp44R3Fy6gp7wMfa1U5jYqHwmS3sxcFF67hVR7B2TbO+IF3deHhw/jgQOP3jiFV7dvojAi&#10;EvG3/JH05Ck6mnhKrhjV3W1kQwm+cckEwtN4GxmF3h9/JPiRKuztgYiUcltvCdnjLALhO4Lga3zu&#10;kM4mEfIYUvDQmH4hMQNbaHpNISRbIPBJZ5xIwdjPnyfoCTkPCYYCCEkNdrc8h6guHK21ESjPe4Bn&#10;T1xQXRRMx8l+t3PvMcGVh88sZhDqqWEJPa33LZmLBzamSLm0CYX+G1Divwp5fkuRcdEUCW7GiDhs&#10;iCCLRWSJTeC1Th+HGT5m2lhrqIplBB0TApsuwVBDg1WeCsFwAdkYBqEGDPU1YEQgNDRQF0DIbXcG&#10;WvMERWhoqI7YmAi0ksVgELItlilCtsYl9A+YV/AWqa8eIT7AC88u70fwsbXwtTSAyyYN2K7RFtoH&#10;Ny9Uxxq9+ViqORum6rMEwC+h881SJMU3cihVYlJewmyJkQQhBtAvQ1oYRgxDruhcwbmiMzBkYJCF&#10;rNLLQMjBx/k1xy8g5N+S2VKpIpRB79vg4wxE7jXm4TP/GRB+GzxcRX7KTIwaM1mYcztFYZ4ww+RP&#10;Q35RhKMISjzvWQp+vjYp7BkWXFZZeaV2XtrLzO/z9fD2tyCUfZ5f8/XK7ou0jZBASyAcStc+mh4y&#10;o4d+hzH/Mghqct9j90IVnLfcgkT/c3gXdBlh548g4pwdHrrtwmPXbXhxcj/eXrUT8ia+ue2F6867&#10;hemP02bMxuSZ8zCZQM/NGzPIIu/cYwnPY+fxx8FjBEXIapg7UzixrgIpwqkzZkFDTwcFpVXYscsO&#10;Nrakap6GgxedV1JRERI3FJbUIju3DFEv0xD4/CXuhT/D7YjneFNcjzP3XmHuooNQWbQPJ/2eoJ5U&#10;XFpOInJy4wl2tfj0SYyWZlJcDaUCELvJJvf0NlFlJJXV3iSAsJfHFvLcY4Jhr6SFKjCBsJtnlvw6&#10;ujrF6B34AeExqZiluR7zjA+TKjwKNRMHaNG++sKD0Fq0F/qmu2GyYj827rSC9ykvRMf6o646Hh+y&#10;A5EQw0qnGpLUdDywd0KEnx+6B3rQSMqzrZmgRKqQxwF2V9ThxYnLCLF0QdBuGyTuc0SllTcqLN3x&#10;2toehTFPqR5WQfSpA1VfOknJNuLThxzknjmHpMM2+HDcB/UvE5AX/RxJfjcQ63UCcVauSNvnjuwj&#10;Z/Fwlz2qyDL3dojR2EHX3C5GQVAEorxPIT81DZIvn9Daw9N3eyEe6Ia4t5quP4/uURq+kGr70kXq&#10;jeDH84Z/Lxh6nJ1aFgxCPs4gZDUoEUejrSkCLXVhaKl6goayR2goD0IbKT8ev8g9yB/TbxNwed7y&#10;O3RLktElTsYgU30tmBlqw0SXbKTOLHhvWIhIz61IvbwJH29uQM7NtUg6vxTRBMIQKwP479LGlQ2a&#10;cF+mAstFs7Bz0Xyy1nMJpEpYqD6b4KYMXZ0F0CIY6mqQPdZWhaGuGoz01WBMwDMyWEAgnCcFIYFK&#10;k6z06tWmKMjPRHNL3b8DYWlZPopKM5GXl4TUhPuIveuK8HM78cBpCa4c0Ib7Dn3YrOGOGj1sNdbB&#10;WgLfcq05WKw6i2DIbZPqmD9bAaNHDYGcPKm+MaQMRw6jGC5AiOHzc2/u11RYXMFlYGAQ/N8MQlaE&#10;PIxm2MgJWLl6K0FDFf/6B/q9oWOEcYTS8kvTgXHIEsOyreYtd4RwWaWDv6UPAm7nk10nXxuDkO8F&#10;PxhkIGQw8m/Lrv9nENJvDqNzfE+f+W4MQXfsBIynh87E7/8A+T/8v5j6p3+G2pTR2LvWEH7eBxF0&#10;0gphJw4i9PhOYWnWF6cPIvX2cUSec8MaVSXI099k6rTZmDBNGRPo2nirpKKBVWu3wNX9FP70/Vhh&#10;MPkURWXpwGsCIq/5PHYiD5Eaj1v3HsLvZjiMF+1GUnI2dA0X0+fmY/3GA9i56whWr9kPnYWbMEdz&#10;OebomGGatgkWbbbBdoeb0CBFpr7IFtauviirb0Zaxmt8yEnGF7J9/T1dQidCc0ONsOZJT08zurqb&#10;yM4RBCUNaBfVkgVuJEvXSiqF3utoQl93K70W/RycbKGPFGRnZxP6+7sR/DQK0+cuhLbxHqgR/FQ1&#10;VlPdWY6Vy9djy6ZN2LNzI45526H440u01cSirfYBbe8hKeYcoiP9pcuCZuTA3+YoKbUr6Je0o4Zg&#10;XENgrhK1Uv0iNVrdiBS/B3h3+RaqQp8j97o/3jh4I8XGFSEWB+HvYY/AyyeQFBaI4g9Z+HNNFer9&#10;6fOOLohzdyU7nI6/9vWjv6ubFChBrKgArfFvUHU7HDmXHyDU8yT8j59AQ2MVuvsk+FxYhuzTfki8&#10;5EsPh2a0/0QgJGvc2SNBV78Ykp56AmGRFIRkh7/wGEIBem+FXt7fC35PmuafFJ04EZLmOIgaotFQ&#10;F4ra6iA01JLSrX+KruZnwjQ+nqnCq+31tJFNpu8V5wSgqeKZsIJepyiZypVCitBAG8YLdWGySAdL&#10;CVKcw+/SXlPEn96CsseHURvhiPxAK+TcskDK2e2Icl6BICtTXN9lAJ8N6nDfbCAMZObxgku0ZsKY&#10;bKmRrrIAREOt+TAixWdMKs1Yfz4WMwT1WQ1KQahPwNLRmgsrq91obqxBY3MtauqrhKEzP4OwNA/5&#10;henIzXmJd/H+iLvvirAz2+DvuBi+Vnrw2r2QbLEWDq7Qx84l+lhvpEHqdC4WqykRCOfBTEeN7Ppc&#10;jB39PcbKjaRKS0AaK4XQtxCUgoktpLTtTAqHsULFlkFQVuEZEFIQMvwYFjy0hqEkbW9kAMra5KQQ&#10;/PYcv47fgvC3vcb/cTB46fzjpwgzSKxtXTFrjgb+53ejSBGOERQhA4uV7hiG4ARSdHJkbccR7Em1&#10;DaNyfkfv/4lgyNAcIfSYs12WXg9fL18n3wcGIf+W7N58N2ykcG8YqAIEvwHhcALhEILkd3KTMZjz&#10;C9J3xnLy28GDMfa7wRj+x3/G8D8MwrzJ38N2IwHReSsCCYQhx3bC3349Xvp64cS+7Zg6+DtMlJtE&#10;VlYdM+ZpY9IsNUyYPo/2VaE0TxOLl6wVhg0xCBmArAw5uPNorLCI1AjsPWiNiMg0qMxfg9j4bFhY&#10;umGcnDJUVJfB0GgbVq22wcYdrjjgeBrHrgXA69pDrD7ogTmkBHVXuUHTxA5rtrsiI68MyanJqCgt&#10;wE+fetHb3YOGhgbU19dA0k4qkIDWQ9DrIiDytFRRey06yC739EmPdRIMuxmKvWRRfw4xuntb6POV&#10;6P/UhohnYdDXN8Ia8y3Ys+MQPO0tcf2EHYJueOKxryP8z+/Hk1uHICoPRUv+DTTlH0Pth5N4GX4K&#10;EUEP0FLfCnF+JYI9z+O+kzfaKyvRQva0or0etSJeEbIVPzaJ8bmyHl8aCb4Eo7bGerTlF6Hh9Ruk&#10;P7iL55dOIfCoIx4cOoQwW3t8cD+OMmdvJNkeQVZoACm5RtQ1i9DQSpaXlGwTJ5Xo6ybY9BOI6Vzk&#10;4J48DUR+VSF+6GxHXcAzvLE5juKEl/j0uRfN/Z1kh9vpXrQRKFsIhHXo6iomsKYT5Hhq3SuC4hvB&#10;/vKgas5w/etIJsWdSKB7jsaqp0I0VYejmayvqPU5QZUsMSnDPl5WtCOewJdAv/VKAGFHC70nfkU2&#10;OQrv3xCYW0lVdrxHtzgdg0wIgouMDGBkbABTI1Ws0ZoEh9ULkOhrjc7UO/iSH4yuD0HozngIUeJV&#10;VIW44+MdK7w5vwPPjm1CgMNaIbGC+3o9HDRTwZaFc7FKVwlLtZWwhFUmgXW5MVlUo7kwISVozMpQ&#10;dwGMdZRhpDMbGqqKuHLpBDpEItQ21KKyvlKYXldVTVDkzhK6sQUF75H9PhGp8fcR/4CeXGe34IH7&#10;CtxyXI4Tu5fA1lyHQKiJnUs1sN54AZ1XCYtJaZqSKl2sxeeiijSFlNGIoRg9doQAQhmcGEKy4HF/&#10;rHo4uNLzliv2tzDkCi9Tfwwr2aBj3nKwDZV2kEjbBP8eAGUhKwMrVAYhd5iMHi9tw5Se4/cA+EsI&#10;YCZojRgzEXsP2JDaUcYfBo8iRTiWrmGcMAaQxzKyNR5OVnXImNEYPIrep2sdzEAbyTEOQ0dS+Sfw&#10;msxTMUaee5ZZRfJUP0UBggw/6XAc/l2CJ+3Lzv/b4IcBd5qMJBgK4zR5y/CV404pAuUoUpPDv8fI&#10;wf+EaXKDsX2lLi677iI1cgD+Lvtx4sAWqM+aRnDnzNi8lrEKZs5RJ6WnROUhGzyNVN+U2QIEZSEb&#10;VM7bsRPoITVlMv2dR5By3IQnwUlQmr0UDwMjcdn3JoaMmIDVG/Yg8W0ekjPKkV5YieLmNjQMfEZN&#10;7yekVTTB9VIAVMx2QcfcAobm+/DiTSaS3qaQFa7ED5/aIelqQW1jpaB82kl19XLWGbLBvV1twup4&#10;naTCesgSC+qP7XEPr1YnXc9EFnysl0DV0d1AUJTgxfNogp8DHl84iffBN1CRQPUt4SIqnl8he3kW&#10;b245IvzyXtRlXUb9Bx+UvHNA0TtPxAQfw+O7t1FR0Iy/1Pbi1Z0gnLO2Q94rAgsp1/qWZmF2SH1z&#10;ExryitH+oQx/FvfQOfsoPuHfPv0Nfxv4EX/r78NfxASnvCzUJkQh68RR5NraIMPWkYTRSbQ2lKKe&#10;4MVT7prEnWgQd6BRREAkKLaJutDO6yZ3dwhT7H7q7EHL2xy8druM96QU2yWkfPs6Ie7iBeMlpAg7&#10;BFUo6a0lIBZgoC+VbC4vwk7g6uE2P6lNZjj2ieJI3UVD0hAJUX0EaiuDUF32GM11T0nRxWCgm4fP&#10;8HhD2nYn0WtpcN7D3g5eMCpRgGc3qUceRM1KMi/zNt6+uoRP3dnoEqVh0LKFvKKcgdCWtkJvDvYv&#10;JUVotwZ5UZfQXx6D7pqX6KxPwk/V0fgp/yG+pN9AR+xJVDxyRNY1S7w6uQ/hLltx7/BanNpuQhDV&#10;w26TBVhPv7WOVOL2VZrYbq6O9UsJgjrTsUh7NkyE9kRlUoVKMNSbi6TEaHS0i1DDKbdIblfz0Jmv&#10;nSU1VbzOQy5yM18iPeEuXj50RcTFHXhyfB3uu67B6X0rYLdaF3uXqGLTonlYu3A+zHTpHOqkCDVJ&#10;fZI9ZhDqkU2XH09Qogr4/ajhGDJqhAAf3v4cX0HIFZ0VD1tkKQD/Pgi/hSHv85bnFv93gZDLxMp0&#10;+OgJ2Lr9AHQNzPAvfxiGoSN4Fsh4ui5Wc6z4RhK8eGzhMMEOfz9ijPCe9HpJvY6ZJE2tNY1n3nCn&#10;CbcHskKUdpywEpR+T9pWyMqZy/dbCHIIZeP9r/eLy8iWfMi4SaQQJ2Eo2d3hZJe5uWLk0H8lIA6C&#10;rrI8DpgbYediHcwbPwbjRowiwM+gMs0Vxgmy9VWerysMkRk6fCKGDKeyjVMQwCfbckcID6fhJLHj&#10;JtHfS34CjM1W4uHDWChOM8QFsoMhIc8wWm4qVDSNEBnzFu9yyhD77iNC497h1pNn8Ll+H49epCG9&#10;pAvLdx4TZnXoLN2P+yEJSEnPQAfZ3YH+ZohpW11XhsamKiGXYB+BsL9LTJVPJE3BJeYEC21UMclG&#10;UwxweyDB7tvgY/y9brLG3R2teB4WjHNHHRB80QPpj06hIOIkSp+fRdWzyygLO4/3AR6IpjpXknwG&#10;pWnH8P6FLVKjnBDq74xbV87gVWwy+po60ZSRhztHjiL42Cn80EhlIUCVcu9uN21T0nHPyQNvbt7D&#10;RwJv4YtYVLxIROGzGBRFx6A6IRH1sQnoep2MGt9reGfjiBcOrqhOSyFgdQjziusJZrVU9toOMeqo&#10;3ja1iwmIbWhqbhbGDf4vSR/6P1Qg/uxNxPhcw5fyevQO9NLDQ0IqmSxxD1tjjg509NULIORU/Z+6&#10;X+JLD8PstTDYuaPhGepLAtFQGoi26jBI6iLQ0RQlDIL+3PsaX/pIORL8GHY87pDXJOFFoQa6Xgtt&#10;htI1Sii+tieyjebgeci9BMastJuor4ylz2Zh0Fojfawje7xWc7bQ+3r1kAleXjuMmmQ/dJU9g7gq&#10;Bq01seguDiRVeB3dSWfQHumG6ns2KLhmgfSTuxHvsplk9Fpc22FCdtkADiu0cIjAtH+VGg5v1obD&#10;bgNYb9PFRlMlmGkrEKRmCmML9VSnY+/Odagi2DW1NhAEqwQY1tRxG2E9qqtIHZIiLC3NJhDGICX6&#10;OuLuHcGzSzvIRq2nP/ZKeG9fDKvlGthmNAertKdjBalMY41pMFKZjsUaBEFNOo/6XOhrzofK3BkY&#10;PpJASNBhCHFPLe/LYsjIkQSGMQIsvhs2nCoxA5Db2P5jEHLIeqIZhJzb778XhAoEqLFYs247qUJb&#10;/NO/0jUO455hbtuTgpCvh69rKIFsOKtegv5Qut7vhw3DSFLHU2dMx5wFKpg2ZzaBkPMOThKAxwqQ&#10;r5/BJ7PIDEWGIytlLqPsvnwLQt7y+7JjbLmHkYX/nkA1ZNxkCrbp3PxA937YHzBs8P/A+GHfYQoB&#10;cvyoccJwoFFTlDCVxwbOVhcgt3zVZjyNTMDFK3ewY7cVVq3ZRrZZUxhIzjAcO366oA5Z2UohPQmG&#10;xsvIciZDcboujrqfInX4nGz0HEyergx9kxVYvn47dIzXQk1vFebrLMMcraWYq70W2w6exartZ6Bh&#10;6gIN40PwPvMAH/JL0Nvbhk8DjRCT3ayuKkFzYzUpwBaqTDIQSpOydhMIOUs1H+Ne4r8LQvo8Z7Tu&#10;72jCi5AHuOhmicCTlkgluH0MPYby5+dRQ6Kk/OlZ5AYeQ/QVC6RGeODdC1c8u7cPcY/sEXHfA/6+&#10;J+B/+wbKqsrwY4sIufeCcXWrBZJuk3iRdBO0eOlOsuPllYg/dRGBh2wRaGGF0EPWiLC0xaOD1rh3&#10;yAb3LOxwb78tntu5I/mIN54fdkVmSDj6PvUJy5NKSP3VdrWigpRhZSc9DNob0EDlb+EsOgTGv7b3&#10;QJyci6QTNxB38jrasovwU18/OntJLRIEOaQQlIKws7+RtgVCp0VvO7f1seILQ2UJqT6CYAtZXkkL&#10;L8xOSpFUIitFIU+hADuCIAHzZ+AJPc6y4TTSHmUGY68wi4TbExmGSehqSyTopqCzLQm57x9KFeFm&#10;Qw1s0Z0LK5N58N1vjDif1cgPsEVT4nmI3vuhmRRgQ/o11L4+jYooF5Q9OoRivx34eGETsk5tRDIP&#10;sLZbiXDLpbi1zQBn12vDy1wTDstUYLtGDS7btHH8kBGOEWAPb9TCRqNZWK41C0sJhFrK0+Dl5kAQ&#10;JPXXVInq5moBhEIbIanC+roassZFKCpMQ+a7MCRFnMeLm1Z4dn4bgr3W4YbVErgSeA+aLcAWg1lY&#10;oamAZdozsXDBVBgoK9CW9tVnQ09tFrQWzBZSfk2aMl4KPVKADCLe/xaI3JP8xyEEkhHDSVWwxZP2&#10;tspAyMEVXVrRpG15PENF1iHB7YJCxpnfAO/vxbcg5PbKkaTGePofg0N2rr8XDBj+DINwCNlg87Vb&#10;ce6iH/7nn0ZSjCAFN5ZCOs1PFiNIJXKKsWG0P3jo9wTGIWQ7p0PLUBN6i/SgoqEmqDcZyFgBSq2t&#10;dJA4v5ZZZX6fy8FbDi4Lf4+P8T5/j/e5fLwdIT8VQyZMw/cEwsGkNr8nu8y9y0PoPowYPRyj6QEi&#10;R4pxLKcMmzATwzit1+TZAuw0tI0F2C1buYmu8SYinieiqlaE4rIG7DtoL4ydZFhyeyFnxJkweTop&#10;Q3ksXbkeaelFpAg1YUWV+uHDcKFzaYayKhSU5mPRCnPs3G8HN6/LCHgSg5Dnb3H6cjBWrHPAfN0D&#10;0F7iCRX9g7B1vYLSyhr0D7SRIqxFWxv9r1aXopX+X3sJeALsCDa9ZC05+tpbwZmqOT51SkH4c/RI&#10;Q6oUSTESRPok9Yh4fB1XPA/goc8+vPazQ2aAG4rDTqMq4iwqwk4hL8gbcSRSYu474Bk5soeX9yGS&#10;7HJ84Bk88vPCNV9PPIsPRW9rPX4qrUbM6es4tu0A4h+GoKOTQCQS40tVLZIv38BTWyfEuXjglYcX&#10;Uk6eRs7NO6h+HoO2pHcQv85AX3oh2kgxPz56ErnJdOzHz6iREMSayQ5zu2M3iZX2OrSRmu0h+99L&#10;ira3qRkfIuPxzOsS3l24h8/51fihuw8tdP2Sbs5LyHZYCkGpKiRF2NuAVnEOGmpi0FwThjayvl0E&#10;KyH/IKk2aQ+ydHgMA463vRJWeVL1Jz0uDWEZTwJeL88ckXwbdLw9GT2i19IQvwavh/ypKx3lhREo&#10;yXuKQbuN5sJ1nT7uH1mDFN9DyAt0RGnkMVTFnkPVizP0R/BGdZgLCh9bIe/eXuT7bcLHy6uReWYl&#10;Uk+a4/XR5UiwM0WklTHu79bD5S2aOLVeHV5r1eC+UZcUmx5OHzDCOetlOLZ3MY6sN8ROM00s05pD&#10;6lAVYUGPIOpoQVVrJSpbyAo31QqZZ2op6usIkKQWCwveIf3NIySFn0bMTQuEn96IRy6rcGW/CY5u&#10;XCiAcAPZ7uUEQu75NlafBoN5BMP5itBfMB26qjOhS1ZZQ202lOdx4lCq4F+t8bcglFnkPw0bIsCJ&#10;1+TlsX1sE7liy4Ir9bcglAWDUDoe8b8HhBwyGHKWGV4G88GjMCEv3x+5nXCY1OJz0lVOsMrrIo8c&#10;SWqOxzgOp+NDSIEpjIf+QnVoGMyDnrEGqUJlAXbSnuNJgnWWNREwANke85YhJzv3fxaEPO1u5PjJ&#10;pARJHRIEh42jh8ZYUpn08OF7MGLMeAIid/wo0L2YhhHjOYcij5Ocjcu+/vB/ECoknmUgsvLjzhJW&#10;hwGPI4SZJdxGyNPwOFcj525kKC5abA7/+2GYIK+EQzyv9tp9jBk/FVNmzcF8bR08jYtFCcGhrLIW&#10;FbWcDLgFJTVivE4txZZ9p6BqcgTz9XfD6+wdNJH96+1rRHdXKdrowV1bUYI2AqGwPglV9s8Ewj6C&#10;YD/FAIHwE0FwgOILv/f3QNjbjl7ucZZUI/DBeZz32oe7PvsJeI5IvXMUHx56o/LpKdQ9O4Oi4GNI&#10;vGGHoEuHEHDdHvfP2eDpdQ9ShWfx6IYT7lx3xK2bPsh8n0jnFaOzugGRvndxeq81Hl64iprcAoBA&#10;Vh6diOKn0eil1/3FJfhcXYUvTY34LGmnsnbhJ1KQP4q76Zq6UfI+B2UF5Nh6ulBLFrizTYJWUQsa&#10;RI1UZhH+ymuukGjJIWsdduYKwk5cRsHTePy5phU/dfQSgHmtIwnEne0CCLt7u9BFIYNiR28TqcRC&#10;dAoLLb3EDz3cK59O9+YdutvZ9hL4WNl1Jf8c3JHSLwCOFSAPqZFGf0cKAe8tPYgYfG+/RjIFH+e8&#10;gwxDaXS3MjjT6G+XibysIAy6aLEcKXc80JJ4A/05jyEqikZDXhQacp6hOS0Iole30R59Do0RzqgL&#10;tULNw92ovLMFhdfWI/vKOrw/sQopDEPnZQi3NYW/hRGu7NbHuR0G8NmyUMhOfWI7rzS3CCd3m8Fr&#10;+xLYbjDB1sU62LveHPm5WcJ0pPKWcgGEtQTC2sZG1NU1kj2uQkV5AQry3uL9mwAkhfrg+bW9CPJa&#10;hbu2Zriy1xiu6w2w13iuAEK2xqsNlbHCQBlGCxQFEBqQ/dZTmwkd9VkEwlmYozwdCrOmY/wUsntj&#10;pfaYe2xlIOQtg5DfY5s6kkA4igDHFVsaUhUkta0MKmkniUwVSiH436sIGULcHsirut288xhmy9YK&#10;+QeHjWGbPk4KQrLBrFRHknIcSTZ6GFviEUMxc+Zk6BksIGs4G7rGapimNEMKOgFsPIaQ7as04wyr&#10;QA6GIZ+T7wFv+b3/DAg5I42cnBxtWb1x0gs54UEzXI4UJt0DYRD6SE5/NlXIpMNtfbxoO7cH8iJN&#10;oeFxqKhuRmp6HryOnyeVuAi8PICSsqbQdsjDZzi4PZFByfDT0VsKn1NXhdc2ZPeOHbtIvzsFU2fP&#10;wcwF8xEUHYnMj1nI+ZiB3LwMZOVlISu/AFX1IoS+yIIK2eK5ehtx63GkMC6vu6eWLCBZ4oZy1JQX&#10;Q/QVhJ8Jdl8IDAMECY5P4lZ8bqfjFD+QZeQchd+CsJ+ij9Vgj5jA0EgwqEZY2A2c8tyPm8ct8fyK&#10;G5JvuuP9LReUBHmhNvI0SkOPI/mWE+4e340bZ6xxxcMCt4/bIebBGTyh4/5XLXHrvDNu3j6HtKJs&#10;tHR34bOoE6XPEnHN7iiO7zuMCFLT9ekfwTm//lffD2RJuyAiKNUSuCsJ2hXiNlS1tKCayl/Q3ggR&#10;wbFP0gkRQVDUTUquo4OutQd/7u5HO6nOj9GvSJj44qGjD1L9HqP3YyX+l4TgSEDlDPeirg5hYHc7&#10;wZA7UgRFSCBsZ4tMdrmjjxRlXzk+9WbTeaQqj9Ns9XamoJsAyBmou0np/bLMJ69vzNCThrC63dfg&#10;2SlSELKa5JDBkI+/IwDygk5vSQ2+JXucjE7eilLRVPMSg3ICPfClOoGeAvnkm3lgaD1axPSHbsuB&#10;pJUoWvsCvaVP0J53GS3pBMyXh9EauRP1getRcYdAdn4JMo+b4a33UsR7rESQwzJcP2SK8/tM4baJ&#10;p7/pCgkZXNZw26EuPDcQDHeswP4VBvB2tJKOHWytQ1lTOVljBmENqhrrUdnQgNKqMpSUfERh7mvk&#10;Jt7F2+DjiLi0Bw89zHHzyBKcPbAQLmt1YGmqAgszNew1VceepdrYQsrGXHceFhMADeYpQF9lGvQJ&#10;gjpqSlgwbzpmTZfHrBmTMJVs8pgx3G42GN8P+07Y/mnoHwmEf6IKOoYUDNlIrqy0HSMLggMPk5Eq&#10;QgYSV3ypIhwpN+5ny/2Phux7DAbpkp9SEDJYZHCRwvfXMJQBhxc84mEmDEJrGxeCAKmpsWMIOqOF&#10;axzNoCX4jSDLP4YHktN2FJ1z0uTxmE3WeO4CJVKDPCODIDlqDHipAk48wUOBZAqQlaIsGHxcLj4u&#10;Cy4Ll0lWZj7GW1m5BQX9GxXNISSFHU2gHUmKetRkoc2P1zYeSTZ53ESGLSlTguTIcROxcs0G3L7/&#10;CEXl1aisbUb4s1iyyxsElag4Y4EwqJrXbuH1qIND47Buw14sWbYRY+Wm4fyl27CwdKL7Mhm8JsoM&#10;5Xl4FBaC7MIPyCYQFhE8PuakUmSgpLgUr1I+kDXeAY1F5oh7S5VmgO1cM9o76tBYV06KsJiUIVlj&#10;Cak/UoMMPQZgf1uzELzPcPyxg5UWqT+yz7LOE4ZgrxAi9NDv9XZWIzH2Ec55HsRNbwtEXnTGS19X&#10;vLx6BFn3XAiCx0gReiPtvivuHd+LK96H4Ga9Gd5HdiMq8CIiA3wQcNkGgVfcceuCG+7fvoScrHQC&#10;dQudewDNJXWIuP0YJywc4bXrMILOXseroEhSfLloJffFuQe7OzqpXD1Uvh70UHT19eJzTx++iDpI&#10;9TWju6wOouxCFEfF4dVNfwR4n8Sj02fx7mk4WgsK8COBr7u7W5hrLO7tJiXYQbZYgjYec0kQbaVo&#10;I/iJufeYVSI9BDp7S9DTm0vA4zT+7+geSVPr9/ek0b3htUlIGRIUpeuUcGp+XpCJPteRis/0muOT&#10;sMZJMkH6lRDCOiTtFGSJOR1/N32Hs1F3EBQ5OiUp9D7t0++0kjpsbnmNQS1ZN/Ej+eXenjySqZUk&#10;WatoW0qRiy6SoOL6MEgqAiDOv4KmVA80xNmgLmwvyu9vQ47vBqSeWY2Uk2sR67UaYUdX466DOc5b&#10;LIHTJgPsNFXDen0lbCaFtlV/HrboKePQEj3YrNLHwVULER0SIHSrVzRWU1QJEKyjqGioQ0ltNYrL&#10;i1BclIWCzDhkxVzHm4ceiDy/G4Hea3DN3hjeO9XhvkGXIEuwXaMv/K7VSgPsNtPGJiNVYaC3scp0&#10;KQhVZ0BPYzYpQyWoKStituJ4zFScAMWpEzBZfhzGjx9FtnGw0JkyatwIgt44AqEUgn8fhDIwEaiE&#10;zoX/fhDyewwlYRnNSTPge+M+rpAdWqCiSbAbhkkTx2AKxcQxYzCWV5Ojc0yk65CT4wS1ozGe4D2e&#10;zskqbQztjxhNZSALPZ7PK0cqjyA0lEDIFlk2kJrB+F8DofQ6fhv8QBlJcBo+iofWkJIlIA4ZLkdl&#10;YWjyfeZhPArCGiVcBi7LjDnzsX3vQYRGRCO/qErIzP2nweOELNZ/+NNY7NxtCyeXk/R6DkxM1+HW&#10;nWB8yKuGsekaUqO85spMIe3Yk/AwZBXkEQgzUVSYjfLCHBSTSyn6kIf0rCIsXb8f63YeQFFNBdq6&#10;mknVtND/bKOQeKGukqzx/w8IWQ3+SLZQsMffwPBXIGwnEJI1zkiJxAUvC9zwPICQUzZ4cdkRUeet&#10;kXbbCaUhx1H69CQyHroj8LQVjtvsguOBjXC23oLge6cRG3IOwTccEUjfeeLrjgcX3BFw7SxeRkWi&#10;trwcXe2dVMY+iCvqUfgqA2FX7+O69wVcOXoSt91P4d6x83h69Q5eBoTibdgLvA59juSwKKSGR+Pl&#10;g2A8OXkFtx288cjjDJ6evYJE/wBUpqajr6mJINSOTwNdQtKFZtpvJRXYxkEQbKWHQDOpykayyAzD&#10;tj5Sg70MQRGpxBZ0deehrzcL/awIuzLI+r7H5+50Uoj02728UHw6ATDtl+hMw0A7QZAg9pnnJxME&#10;ebH4AVKPXR0vCYIciQQ5AiLZ578Lwq+p+yV0XES/NSg/zhPtZY/R1RSP3rZUSGpeozY/HBVZD1Ce&#10;5ouihGPIe+6IvODD+PBgP97f2IpXp9fhmec6BDitxbVDS3F5nzFO7DCE8yY9WK/Vxq4Vali1UAlG&#10;GtNhrDEDJhzq07FUaxZW6ytjm/ECOO5ei6riXCpEGyrJDlc1c4dJtWCNOTlmIf2TFdH7pfmpyE+L&#10;RNqzi0jwd0L42a0I9FyJK1akLrcqw2erIdlvssgbDGBPMLRdY4gDy3WxzUQd6w0XYLmWEozVSRmq&#10;EQhJFRpoKEFjniLmzpyIWQTCmdMmYsa0SQIQJ00aB/lJvJgR59sbR+CTE1ThzxD8vwyE30KGQcgQ&#10;uUj/zMGh0di0cTuGDh2CyXRNiqR8p0wYj4ljCRR0TVOmTBIy8jAMJ8lPFMA4ls/LYytHjaSHwWhp&#10;5m4BhPJk26Vtg1wehuB/XRFyuXn/t6EgWGAG3/BRE4WtEGOkv8vnYhByMgh5BV7Iiq02K0VSj6PG&#10;w3TJGqGd0JMqtrqmCZTm6mDLtkOYp2IAv1tBKC5tQnRMCnbtsQXnM5yiyFPwlEgFqwogfP8xF9l5&#10;mSgszEIF/c+VfMxBXnYu3ucWw3ybBU5cukqqph1tPGOEICgW1/8fAyFvuyV16G6vRnVpOq6etoOv&#10;x3489rFC3DVXRJ4+hDfX7FAY5I2y8DP4GHISz64eheehPQTCbThCMLxIVjoqyAfP7rvg6TV7hF51&#10;xFMehH3VC0/8ziLygR9yM96iqrIUErK9Xzr78VPPT+hp60f9hyoUPn+Dl3dCEHLuFh6e9EXAKbK6&#10;ZHefnPdFyMXreHbDH+nhL1Cb8QGS0iohMesXgtoP/T0EEhEa25vQ1NWGpo5WITUZw69FIhZC2GcY&#10;EhRbSAW297WTyGpDR08TiS66bhJg/f05+NSXS/eFQZguBWEPtxO+Jzimk1omdfg1+jpT8YkA1s9t&#10;f+LXQkotnjrHPcrdHfHSkLwk8CfSNonUNllkYSrdO3SKCYIUXbxuCUW3mIJ+S0z2eNA1ax2EnFiP&#10;2GuHkHDDDrEXrBDssQnBR9cg6tgGRLotQ6C9Pu4c0oTfHlVc2qKEU+uVcNR8PizIkm7SmYZ1mlOw&#10;SnMqFi+YjIULpmAhAdCI1NhC7bkEHobPDAGKprqzsHLhXGwhG/vA1wetPCC1pRG1FDXNdaihf6oq&#10;UoeldRUoKM8nW0wWJTcBeclBeBd2Egl3bBFxdhMCPZbCz04P5w5o4AJBWFgylLNjbzSEw4aFsFiu&#10;ia2LFmC9wXysIRXKg7uNGIakCg3UySKTQtQky6w8Ux4zFeQwQ4GV4XgBGJMnETAIguPIIo4laIwl&#10;SHBboQyEsvZAaeWWtn1xu6G0x5jH5v3jIJS1EfI+D6GRgpB7bn8BoSwE6P0qpMc4N+HIMZOEhZsS&#10;k9Lh4uyBocOGYNzY4ZgiPxaTSfExCCcQ8CZPlifoTxRgyGqQleEoOjeDcOiIERg6fARBkMDGCWpp&#10;K21npPd5f5R0QLUMhLzl+BaEsuDjfEz60OBy8j3j9Ge/iUk8O4WXQeW2Tp4GOJkAzJlvpIkvZOfg&#10;3+DfYiCyOpRXmEmvpdfNi1ZduuKP0KcJeB6djI2bD+DCpbuIjU/D0uWbMWmKMsF9lmCfFWYoY8r0&#10;2QRCNYREhiP9Q7YAwoKCTEERFpEi/JCZjYzcQuw5fASR8XGQ9JGC6aqnik82sqUa9dWlAghF9D/b&#10;z50lX0HI7YMMQd7K2geFNsKvIBTmF/dIBAD2dJEaJIB002+K2ypIrVTgrq8Hrrjvx0Ofw3jp54mI&#10;U5aIOXMQH+57oIggmB96BvG3TuL44UNwsdgNJ4ttcD28AUG3nfHi4VE8v2WPSD8HPLvthnA/d0Te&#10;Oo7gq554cPM0wp8+QHJSjGD9W+ob0d7agU/tvfizqAc/invwEynGL+096Gsji9wmwec2bvMU0bV1&#10;4HN/L/r6u9FJMGum+toiakajuBk1okZUiptQ1cFT+ZrR1NoiZLPmaKUQEQRFbI/p2sV0vR2kAju7&#10;G0gJVlOUkS3+iN7eHLofmQS99wII2RpLLTLvExAJgLLgdY0FEIrfoFeUiF7xS6GTpZ9UII8v7JLE&#10;EuTiKAiIDEPOQk0WuZsA+NvoIlvc0ZaCdlEOBlkaTsBhY0XYmynjyOK5cDKbDp/V8/HEZjVyrjkg&#10;98YRUoB7Eei6BndsTHB1jybOb1eH5wY1WC8lu2swHSs0J8JMXR6m6oqCAlyopoRFmvOE7C/LSJVt&#10;WKKJ7St1sHu1Dux3mcHl4HrkpSegtaUO1Q31qObOkSaGYa1gkYtrS5BfSk/mgrcoyojEh5d38DbE&#10;GxGXdiL42AoEui/GfZeFuOu4CDeszHBhrwnO7zeDzy4TOKzXheVyNewwUREGda/RnYNl2rOxSJ3L&#10;NQOGFGyVNZQmYd6M8VCaRhZZYTzBkEA4mdSSvBwmTZDaRTmChxwpKRkIuReZ27R4+hlXSE6BJa3w&#10;PLyEZ5RIOz5+C7r/KGSdJdxpw9t/FIQ/HyOQ8NjBw/ZHkV9YhWu+twjoVF4CoTzZflaE8mPlBPgx&#10;CFkVyizyuHFjCIKjCSjS+O77oRjBw2PGTvjaTiidVsdjCdmWyobO8LllkPoWhNJ7I+1I4fgWhLJF&#10;4L8NhuHYrwqPB3FzWyC3C/J5OWS/I+u9lv4+52KcjinTlDBtxnyhl3jkmKmYPlMdhkarYG3jjpOn&#10;r5PCn4OJ8nMwS0mLlKKuMBSHF4ZXmDkHKhqaCH0WgZSsDGR9yEBe3nsUf8zAh4w0ZJLtS8vIgc+F&#10;C8guyiVlU0MQrCU7VYeWxgrUVhYLIBTTA5xVHkPuM/cSf9NZwu2D34KQO0w+EwQ/93Z8A0IR2TaC&#10;SmMZBgaaER7ki7NOu+F3dB9eXHHD8zM2SDh/GB8feCE/0IcU4Wm88j+NE7aH4EogPGpFMLTciPOe&#10;uwiEnnh+3xlPbzkgjOrtUz9SiH5HEX7DHSF+x/H4+kn4Xz+Bh3cvIvrpQ2QkxaIoKw0leTmoKisk&#10;lVuBJhIinPykrbUBrQ18rXVoomts4BR5rXXk3GpQ11xPzq0B1S0NdIzqbVsTqinqKJpJcba0tqKV&#10;s1oTCMXt7aSiKToJgl2tBL8GdHfzIvfF6OnJp+A1j7PRS7b4ZxAS8D4R8D53kDr8d0Hvkd3tJzXY&#10;K3pJIIxHH0GPM1z3SeLQI44RoksUg+42gmFrAilfUoatybSVRm/bW4pkSJqT0dyUjpbmYgzaZjQL&#10;G/SVsNVADdsWLsBmo8nw3GmAjEen0f/hBT4V8+LPz1Ac74fs4ONIu2uPhIu7EH12OwJczeG9Rxf7&#10;zedg4yJFrNKdBnPOB6ijjk0mC7HXnMC00xyeFhtw3HI9TlqtxgmrlQi8cQziplK6WXQzG+hmNjWj&#10;vqlJGDrDICyqKUZecSbysxNQ+PYJMqMuI+mxK0JJDT4iCIYeM0PYsWV44r0c946swnXLZfC1XIET&#10;u03guF4btqs1sWcxz25RwmrtWViuOZOs+TQCoTT0VRShNWcKVGdNhDLDUJFAOFUO0yaPg4I8qUIC&#10;ISun8QzCr72bbJH/bwPht6/HkzLitjU7Bw8UFFXj0cMnWLBARZi9MVFuFF3XRMhTGQVFSBBUUJgi&#10;APFnVUjBinDUuLGkCOkaRowhu0oAIsAxgGQwlLUVMpA4+D2G4H8KhARrTiD72xDmBn+9Fh7DyMCV&#10;ge+3IOTzsApmeyxk6J46k9TebChMnwd7R29c8X2Ah4+f49yF25iiQICUV6L3FgjZq2fP0SZoLsBs&#10;ZXVBEZosXY4oUnsp2Zl4n5OGnJx3KMxNw4f375D5Lh3J797jbuADVDSQBZZUo6OzFhJRNampMlRX&#10;FAkglBAwOLXWfxWE3RSdBMI2US2+fBEj7c1TnHLcjctHduLpaQdEnbPD66sOKHjsg6Lg0ygIu4C3&#10;jy7g1JEDcLbYDlerXThqTarQYjVunTqI6CdeCCOL/OSmA4L9nPHkujOCfJ0QcdGNhIQngq+RZb7u&#10;iUA/b4SQfY64cw5Rj+4iLuwhkqJCkJ4Ujey0l3QPXqMwNRUlGe9Rlp2F0pwslH/MRWVhHspLSlBR&#10;UYnqak6QUov6+no0NDQSMAmEzc1oIRi2trVCRGpSJOa8jaSmeepeeyNdaw1BsAz9BME+giCrwb8H&#10;wi8Evl/i/dcg28w9xjy0RpTwCwg7Eihi0dsuXRa0u40jlkAYR0GqsIUg+DX6CIR9rW/Q1phM/Mkl&#10;V1qNQbzGyEojFSw10sTKxdpYbTQdx+xWoyYnCj+IyugkleShi9BWm4LGwgjUZtxCxctj+BBkgcTL&#10;5njgvggXDxvAc5smrJcvwEFTDRxcogfHtUtxfIs5Lllsgq/NFlyz34RL1mtwy3UnStNjSJJW0o2r&#10;QqOoCQ1kJeroJtY08lzjcpRUfCSb8hp5GRH4mHwf78JP4+VdB7Lve/H8/GqEn16C8FMEw5NLyCbz&#10;+sZrcdduFXy26cF1gw4cNupiH13XJn1lrNNREhK1LlGdDpMFBEKCoL7KFOjNnwot5alQniWPWdMn&#10;YDpZZIWpYwUbKc9woJCjGPe1rXAMZzPhRYmEnk4ZjNjqSXtXGYTDRkttLgcPEv69GErxWxjy52XD&#10;d3gIDc9XZhiy5ZYB8NuQwubXIOQBxNy+duDQEaRn5CMs9DkWLzbDkO//KEwtnDKRrouAKE9bhakT&#10;MX36VAGGkybJC8pwHMXoCdJxkEKyiK8wkkGOQ6YGeZ/PzeD79n3+PB/nKX/CfaH3+ZisjDJrLFOC&#10;PC1OmAkyXtrEwHDjzzMIpc0N0n0GIO9z8Hmk94XgOoEAOoHbF6VjDbV0TeF49Bg27txFdpuU5qQZ&#10;mErgm6w4D9PnqEFRSQOTps/HlBlzhbLtOXAAb98lIzUzFe8JgNmkjj5mpSOXKv+7d+8QGR2Duw8C&#10;0EQKSdxRhw6qxKLWCjTXlaKWFRSBsIPUEY8VlFrj1p9B+Pmb9sGfvrYRsi3+/HVWiXRqHdlissaS&#10;dlZg1fjrX3tQnJeMk857ccFpO8LOOSDusgve3TyKgkcnUPjkDPKfnMObB+dw0n4fHA9uhfPhvXC0&#10;3gFHy02w378CNy5a4sXTUwIMQ247khJ0RugNUoVXySqTwgy9dhRPrjkj+IYTwm85k1okO337FCJv&#10;+pCNPoEoUpsvAs4h7tElJD+8jfTgh8iJCMbH6HDkx0eh8OUL5KUlobwwG1XFH1FXUYLGmkq6JzVo&#10;aqglhdWAlqYWtDUT/NrEVM9b0E7KkZWzmO6dpL2IHgB5FATB7hz0CoqQrXHWzzDkdkFes7ife4i5&#10;R5gU4GeCH4e0Y+QVKUCeKseK8KWw5aE3bI27CYRdBMJOUTRtOV6gQxyLTjEDkcDYzHkKX6GzORF1&#10;ta9Q1UR/x1YxBlmtNcRq4wUwMlLFEgLhWt1ZOGG3Fg2lnOerhaxAGxrE5Whpy0Vz4xs0VjxB84eL&#10;KIuxRqa/OaLOLEagmxl8Dy6E1zotHF2lg6NrDOC93hiXd62Bv+023HfeIaw/cfnwJiTcPYeO6iK0&#10;kw1uaq1BrYgkt6iZZHYTKskml9eUo7QkG6V5L1H4PhjZSTeQFOyJl36HEeu7C88vrkLEOVO8uLgE&#10;0ReWI+TYSjxyXoa71iY4s1UbHhs1YLdGFQeXqmGPsSq2G87HOq1ZWKE6A8sWTIfpAkUYqU2FidZM&#10;6BIUlWdPhNLsyQSGiVBQHEtgGEMqaTzGE/Tk2FoSGMfQ9lsIfRvCmshcScl2DudBy6NITXG+Qwbc&#10;78RvISgDIUNQNpZQBkKu+LLzfhvCeUllfVsOmSLcuuMg3qV+RFBgJLZt240hg78Xeo4nTxxJ9ngE&#10;ptL1TJsqj5nTFTB9mgKmTp0K+a/ZZvg3GTyswr5Vehz8mt+TDaXhcshA9+3n+Li0M0MKan7/1+Vl&#10;VSiFIYNw/MSZBDK2xpxxW/o9PpdMXfI5Gb5cJv59aScSd+LQ7/OUugm85rN0IDUv5TmYlOx3o4dA&#10;bqoiQVCFlN8CTFJUxiSy0PLTlTFRQQnTleaRWlTE3j27kJ76Bhk56cjIzUBOViZBMAsZ7zOQnJ6K&#10;81eu4ZZfAAFQQra4Ee3tNWSjytBUW4IGAmFrVTk6yTr2swLk9kHuKKF94TXVmx9IAf7YLcFPFJyE&#10;lccPshqUgbBH0gqej9wurhNmqvz5Lz2kNLNxxuMgKb6NCDpri7irLkghEH6874XiJ6eRH3QGb/zP&#10;4KTtfhw5sA0O1gdgZ70PRw7vhu3BjXCw2oCAm254FnQczx4eRaS/dMH3pzel25DrRyjshe0TXzuE&#10;XndAxA0XPKNzRN1yR/RtD7y444k4/+NIunMeKQG+SH9yG1nhAch7EYqihEgUvItD2cd3qCjMQHVZ&#10;HhpqytBCEGypJ7VcVwtxYzMkTa3oaGpEVxMJqYZiiJooWj6SIswma5yJrk4OUoMMxK9Q7KFjPZ0Z&#10;dOw9BQ+VeQMeTM0JE3rbSfEJCzLFUUgXZhqg4/28GBOvP8IjX+h1DynEbrbFBMFu8XPaf07wjSQY&#10;hpMaDMNAcwR6CYai+niUlyegXlSD4tIWDHLcaooNpuowNlTBEmN1rNWZifMuW9Bc8RafelroiSUm&#10;W1BJf6w8SNpS0VbzFKK8q6hJOIK8xwS2SyvIpq7EbRtTnNpiAK8NhhSLcHzzYlw6uBr3ju5E4EkL&#10;3Hbfg0dnHFGdloCu5ga0tpIKbCP4kRqsFLWisqUZpXX1KKJ/ruLSHHrivEbR+yC8jzlPttgBqQ8P&#10;I+3hQby8uQ7x11YgyW8NYi8uR9DRRfDbrwbfXaq4Tjb9/E5dOK1VhtVyVewlwO80UsZmsv6rNWdg&#10;hZoilpE1NtFQIItMinCePObNImtMFllp1iQCw3hMmcTtaARCqmxyggJkRfiPgVCA4e8A7+/F/wkQ&#10;MmC4p3X9pt34mFeJkODncHJyx8jhIzCZ4KcweQwUJ40m+y+H6VMnYca0qZgxXZFUoQIm8HWSDeff&#10;ZOB8C0IuA++zGvy2fZDPyWX53wXhhEmzISc/g+DG3+PF8nkhffoeL61K+9zTzOuuCGvOjGMgS9sP&#10;R49jECoKs0eEwdNfYThl+hxSfbMwfsosUoIqmKpIipDnLE+dATmC6AJVDZiamtH1K2Lblk3ISE9B&#10;9odsvM/KQm5mJrLS0vEu5S3i3yZh+94DuOcfRBW3i+xeNVpbyknxlJICKkJjZTG5pCqq7HXCbBJW&#10;hf2kCHlf9pqt8A8EQQ5Wg78Hwj5ShGKyxZwMlUHYSsC4QUrwjONmPDxhiYRrLnjv74n8h8dQ8uQU&#10;CkPO4s29szhtfwgOB3bhiKUFjlgdwhHrg7C32AXLXZtJHW7DnStOePHEB3EhXoh55IIX9+3w/JYl&#10;nl47hLCr1qQQ7RF22RFh9LlwX1c8u+6GKD8PxNw5hri7xxDvfxIJ/lT3Hl5BctANpITexftnj/Eh&#10;IRwf3yWgKOstKgqyUMmqsLIUTXVVaK2rhKS+Eh2N1ZA0lKO19iNaajLQ2pBGEExDuyiVeEKKryeT&#10;1HAGujpIBXaSLe7kLUGQrG8PWV8eItPT+ZaOJYHnEDMEe0nR9ZHSGyCF90kSRxFPDx8CIs9BFieS&#10;CpcpxHj0EAh7SBEyBDtbI4lbTylCSA0Go7cxBD2NUWiqiEJRQRxaJRIkvS7AIM+9K7FlCf1z6M3D&#10;Cu7Y0J6JGz770VKbRgVuRhf/oQR7/IGkbQpaKkPQnHMRVXF2+PhoM15dXoFwAuEdm8U4wyBcqwsP&#10;UoQ+20xw9tBS3PbYgoBTe3Hr+D6kPbuDnuo8dLWSVG7naToNqJOQJSZVWMu5CBuqUFFdiMry96gu&#10;jEXZ+3soT7mMkpfHkRdhjazgncgO3or0gPV4fWMVXpwzwxMXfQKgEvx2z8MDK0P4WZAy3awCp3Ua&#10;sF6hgf2m87HLRBkbdafDXH0qzLWnYaX+TBipymOpgRKWLVoAlbnyUJo5XrDIClMmYvz4CcJC73IE&#10;w3HybIulIJRW5F/H+K8gHMUZVb4B4XAC3O/F3wMhQ1AAoRyvOseDh39ph+Nz/zb43N/usyLk3tNF&#10;i1eRNS4QQHjm9EVMnTLlKwhJCRIMZ0ydgBkKv4BwGgGBZ3uMovMxyGTKSxYy0DEAOVihyc77e4qQ&#10;j8mgx5/h93n7yzHakp3l+cAMwImTlQRbyx0lbJu5J5hhya8nErw4hNRd3IM8lqEsDQYhL1LFM0tk&#10;U+4EGHJewqlK9NtKdG1qmKYwnx4A0zGJrtFUVwN7N63D2uVmwvIN69eaIy01Gbm5H5D5ntXge7xP&#10;ScZbisDI51i0fA0CHlDF6elGU3MlmgiCzY0lqKf/UbbFbaSA2ptqqcI1kTUjqFH0cNYZ+t/mnmSe&#10;VvelR4IvBEKeU8wgZAjy8BlWglIQioQ1T1pJEf70Uxepozo89DsmKMInZ22QROou84EHigKPoyLs&#10;DIHwDF7fPYUz9pY4sn83HCytSBUeJiVoSSC0wOF9FrDasxNHbXfh7iV7RAd6Ij7kKJJDjiAlyB4v&#10;/e0Q42eHKF9HvCCb/ILg9+ImKUE/N0TfcEPMTQ/E3fZCwj0fJNw/g8RHF/Am2Bfvwm8jI/oB8pLC&#10;UPguFiXvX6E6LxV1xZloKM+lB8MHNJdnQ1SSjqbit2gofkXuMYE4kkAgjCMlHYMOVnZdKejveU/X&#10;z9DLFKa4SSOD1F+aMKia0/b3kRoUMspwJ0h7LD1kYgh80fgsjsInIQiIBMZPIoIiwfAzwZJVYh+D&#10;sC0GvQzC1mf0oAonWx6CjtZAUqcB6K4jhV/9FMWZj1FamIyOnh/x7Fk6BnntWYZdSzWxjDs5dOdh&#10;q64SHl6yI4LmQtJZj05ux+iohYQUobglBaLap2j5cAnV8fbID9yC11fJqh4j4FkvxKlNOvBao02h&#10;J0yvO2dlgpvuq+kpZIFXIcfQkPcMvXXvIarOoBuXjsY6elq05kLMtrsqBVWF8SS5n6M8OwilqTeQ&#10;//IYqlN80JjmidKY/fjwdCPyKNIfrMSrq0sRf34Zok8tQ4iLEYLsDBHitBT3jizBiV1acN9CNn2T&#10;Ho6s1YQdhZW5Oo5s1IfXwRU4ZrsellsXwXrnUvoH2oi1K3ShvmAK5syeQjZyPORIAY0n6yVHqmSc&#10;AEFpZeaK/KugYwxCHnM3itQSg5AHJMt6X0f9TvzHIBwmdJbw+iIjSWFypwCrIxl4/l4wZBiEwowJ&#10;xbl4FvVKAOHdOwFQXbAAU0jVTlNgJTjud0E4lsA7SujskdpQ3jIQecshAyHbYj4uO+/vgfBbBSj7&#10;jKyMfPxXIBTgNRsTKYR2QjomT0qO1SJDfbz8NFJ5nHdw2lfwEQTpOAdfK0OQFaE084w04YIcwXD8&#10;5Dn0O3NJ3SthCv0dp4wdhQ1LDXH2yH447lyLHatMMG/mZJgaG+JN8mtkZ2aQEnyH3PcpBMIkvHrz&#10;Fj6X7kJ38ToEP4kkMdCJxqYKYW0SBmFtZT6poGKygVXCFDvuMOG0W7KsM7wV5h8zCFkBshr8CsJv&#10;IcjJGvq7RaQyK8ga1+DLFwn+/IMYoffP4qT9BoRetMeb225I9z9Ktvg4KsPPII/Xgb7tjTMO+2G/&#10;bzuBkNTgISvYHTwE2/0HYLV3P2wPEAx3b4Or9RbcuXAYYf6OSHjkhJRgDwpvpDw5hsT77oi/605b&#10;Two3JNx1RdwdZwoXJN5zQ1KAJ16TCk0OOon34ZeQ9fwacuNuo/B1ACpSQsjZhaM28xlqc56jKjsc&#10;1R8iUZP1FE05oXTsMRoKgtBaGUYOMhKNBJ625khSea8I/Nzu954iQ4hPP8d7YbbIQAe3CfJMkSTa&#10;kgpsf0FwixIA+KX9GT6LItDf+pQiAp/anlEQFFujMUDR10afb41Fb8sL9LY+F6KrKYIeVk/Q0RyA&#10;roZb6KjyowhGbtJd1JSSCh34X3ga/g6DhPWAzfWwhqzxCvXZ2GWgjMh7XgTAPGHcFK/A1S2pQWd7&#10;Ptrb3kFUE4am3IuoJEWYH7QNr6+QIvQ0xR0rAuFGTXDmmWNr9HFq20JctVuM6Gt7kR97HCVvLqDo&#10;7VVkxV3A27BjSHrigbdRJ5Dx8gwd88FbemLF3d6LNw8P0ZPrINJDSEGS+nsXtBZZYWuR8cQMaY8W&#10;ITXACG9uUVxfQhA2x8urGxF/cROijq9FhPcGBHpugq/jKpw5aAKfnfrw3KEH9+36cN2mD+ctenDe&#10;bgibbQY4sEEHe9brYd9WE+zbsRQbSMVqa5CakOMeY1I146cS4Bh2bPf+cRCOGj1ayKby2+A8fH8P&#10;hNxzLMw3FhShtMNABp3/KBgycqSmeI1jnprme+0eIp7GIioqDno6upCfQJaYIMhjJmcqyGOm4hSh&#10;jZBBqKhI35NneEmXGGAbLFN/DL4hI0YLYwhlU+v+z4GQO0w4qerMr50mbHHZLvMxBiGdg6wvg5GD&#10;Z83wcQbmsJF0rrFTBADyKnbcxsjB+6PpO2MFpTkLE+UmQ3GCHDYuM8DV49a4Yrcd3nvMYb1xCVQU&#10;x2OhnhaS35E1zkxFZko8slLjkJbyErEJydh9+DT0THcgLIQqE4GwqakSzc1lUhBWFZAqJEVIEORO&#10;gA5RI4QchO3koAiE3Zy1meqNzArLAMhbnmvMAOxiaHKGGgZhcwU5pFp8/izB3/7cgfjwmzhptwGP&#10;T1vi9R03ZD/0QEkwWeNgckZkdxNuu5N13gXbvetge3A3rPfvg/U+jt04fGgP7Cz3w3rPLljt2ASH&#10;vRtw3m0fAi87IZLUXgzV7dchJymoDoZ4Ipng+O6JO1IC3fD2a7yjupkW4oGMYHdkhXrhQ+RpFMRe&#10;pLiM/PirqIj3Rc1LX1S/8kX5y4sojDuJosRTqE31RVPmDYgKbqGt5A7qCm+hpugBxGRFewmC/QTB&#10;AbLBA2SHB8gK83hBBuAXUoNCz3AngVDylsD3miIB/ZJoUoLPSekRANsj8YM4gkAYjv7mUPQ1hVCE&#10;YqAlnOzuU1J6Yeisf47uhmj0NkWjp4lEF8G3r/kZOkkRihvuQlx7BZKKq2guvIe3kZdRU5xFivAv&#10;iInLxiCXzQtxeO1CbDXVwFrtObAyVcebsEsEwgKIe+iP3NVKEKwlf18IUfNbtFUGoyX7HKpjrPEh&#10;YB0Sz5siws0E/pasCDXgaa4BbwGEhog4vwMtGTfQVXIPovybqM/2RdlbAmKcN4pfeqE4yQu5MUfw&#10;+sE2pNzfipTb6/AhcCdyn2zDh9CteB+4Fgk3FyHhliFe+WsjJcCAQLgQb/yM8eKsEUI9DPHIzRT3&#10;ncxw87Ax/GyW4pLNMngeMILLNh04b9SAw1p12FPYUBxYMQ/bzGZjjZGiEKsMFGGsNRUGGorQ05iJ&#10;WTMIKGShxhMA5SZQhSXI8RCWMUJihX8PQm7g5zm5PH92JGelJks8gqA2csxIAuGofwiE3EbIIOTh&#10;NLwCHINQZiv/fjBkZMN5FDBxygxhLOFK8y14+jQGSUnvYGZqhqmTCYDTxmOGIilChYkEwskEQlaE&#10;3HM8FVMVFDB99myCHGfaIfAL838JKhTDCHycjVqaxYYzXf/SXvotCPk4x29BKItfXnNvLys4qSJk&#10;EMpNkNpaBiIrO5nN5X0+Js0oI7XQfHzUWJ5OOBvTZqoSUMk6k0UWYDhOEaMIlGPJCsuRtZ4yfjxW&#10;m2jjgtt+3D1liYde++FLMHTduQZzJ42BtroKEpKSkJOdivSUF0hLjkby6wQ8CHyOJRuPQnvxQTx4&#10;GCYkE21oLEUjQbCpgaxxbSG5mVJySKQGebW6jiayeQS2Dmlmaobir0EotcPCGiXdpAbps53iRiH6&#10;qH5xJpuO9npBEf7bXzqR8/Ypzrtsw5NzVki554HsADeUhnijhOCVT8ow4fZRnHXaQQpwNWwPbYON&#10;JcHPah/srfbA1ppgaLEbNgf24ciB/Ti8cysO79gAb+u98PW0x4OLLgi5dRQRD5zwPPAIEoMdCHrO&#10;SA9zxvtQJ2TQNiPMBZm0zQl1Ri7t50V6IP+ZNwqifJD/3AclzwnMz91QEuWGslgPlMe5oT7ZC+Ks&#10;C2hMP4uS127ITz6K2vyrpMgiISzaLlOCHdkUOV8VIY8JTCMI8sJNqcJ0uQGJdHwgjwXsFT8nEJLq&#10;E4IgSCD8JHpKii+IQPcYPY1BUiA2hKKnPhRdnMKrgRR8A6/oF0ZbabTV3Sf7folU6gm0F59HacpZ&#10;vHhwDJUFGST2viAztxqDOAXXkXUG2LNcGxt1Z+MoqcPCxMcY6K2EuL8Obb0taJE0k4UtQ3tDKjpL&#10;AiFJP46G6L3I81+KN6cXIspVCkKfzRpwIxt6bMNCXNhjhsQ7NhioDMIXkqb9DQ/xQ0MgPlcGQJx3&#10;EZ1FF9FbdBlt74+jPNqOwh6Z/juQfXcHsu5uR+rNzXh9bQMSr6xH8s1NeHVzBRKuLUHclaUIcjfE&#10;5T3q8Fg5G/amM2BtPJOU7HRsN5qFrQS69WZTsM54FtbrKQs9xus1Z5HanQZTTUXoq8lDe95I6M0Z&#10;Dt3Zw6A7Vw6qs+ShqTqHoMA2cTzGkSIcSzDkSjtmogIBgfd/AaGsco8hFTV2Mjfs8/xXbhscISQy&#10;GD2Gc+v9PghHke3l1fRYOcpCgONXVSjrLPnPgZDfl850EQYrTyJVNFYeUxWVEUiVOS0tF9u2biPo&#10;TcZc7hlXHEOKcAJmkTWeyfaYlOF0UoaKigrQ0tKkax9L8KEHAQ8Rot9nEHKqfbbHDEGGIUPv2zIw&#10;DPkYK0UOWZllClAW3IEiqEMqJ6fB4il1MmvM094Ycgw9BhpvOa2WDISTFZSF1wxEDv6MwcKVMF+z&#10;G3Pn6dE9VRRgOJZ+dwS9N5rbB6fS31tLmR6K5rjlsROBpy0QesoK990s4bl3K+bKT4DZokWIffUS&#10;6VmpSEmORzJFwqtXOO0bBK0VjlBfYo/r98PRSrBqaMhHY00xmurLUd9AIOSxhc2VkIhq0CGuIwAy&#10;EBtJ6f0dEAoQJNvcSeqRPtch5jGJtfR5cl2kKjmH4Q+fO/HXnzqogibh8rG9CDpNzuieO3Luu6CU&#10;LG156HEUkq19dcsd5x33wdVqM+xttuCQ5UbY2hAQrbfBliBof2g/7Cz2kV0+gMOkFC137cHBLdth&#10;s2snvOwP4py3JW5escFdP2sE3TqE2HuWSHhojYQHlkgMsMSbx1YER1ukBtuTjbYjZ3YE2U9dCYqu&#10;+EjbnOeOZJftkRvpjrxnXiiN9qL664KcMBu8j7BFQdJRiCv9CF5P8ak7Hp96SOURBHl9EGlk/xwD&#10;Ep4pIluYKYkgGYfe9mhS1aTqOsgW/6wKIzHAtlgUgm5xALrbAtDT+kiAYl9DMAaaCJAExc76IIJf&#10;ENprAtBS7o/Wijv0d7uM2tJTqMs4jtYMH+TFOCPitivy3yejra0TZbUtGGS3ihWTHqxJxe1dvAAX&#10;9q1GXdYLfOoj2d/fgLY+AiEP+GyrQEfje0gKH6El2R01ETuQd8cMb0+TOnMzw12yxsc3aeLoWi0c&#10;37wIlw8sw33XlciJdEExPR0yYw+i4JUVil5a0I3cTMc30BOGgPdgBSJPquP5SW1EeOjiqZMuoj1N&#10;EOKgB38LdQpNhDiaINTJFI/tFuL6Xg2c2bQAXivV4bBYDfv1ZmOLxnSYL6DQnINlGjNgqj0VZprT&#10;Yao6E0sXzITZvGlYOHcK9BcoQnvBFGjNHw/N2aOhMX04tJTGQ199LowMdQUgyHFSUg7B0pHSIBj+&#10;PRByfr3RpBaFrDMEseEj/3MgHPkbEHL874OQy8WQmULlkMe1Gw+QkpKBI/b2mDVtMuYrTcY8Ar7y&#10;jElQmjYJsxQJhATDWTPJHk+djIULDTF2LM8m4emFE6VjIymG071gwLFNZmv8axDyWEGeU8yzT/hz&#10;0tT+/N4/CkJWehyyXmAGo1QxzhAWZpJBkIGorKJL1/cQFy7544jjcahqGGEwKWHOwDNiHMFw3DTM&#10;U1LCzpX6uOSwAUFndiPiygFEnLFGgNdhUoQbMXeyPOysD+NZzAukZ7zDu7eJSEx8gYjnUXA/fRdq&#10;S+ygvvQIrtwJQzN36NV8QF1FIRqqy0gZFqOthYRCK9URivY2KQy7JP8BCEkR8op2vV30HkVnewOB&#10;sI5UZRVZtzqhc+XLp0789EMHVdp3OOawEXc9dyGNFGHuQ3eUkRosYxCSPU686YarbhY46bIPHi57&#10;YG+3DQ52O0gREgj374DDob04QiC0P0hAJFUotB3u3kexG5Z7dpCF3gJHm+046rgDp7334fb5Qwjw&#10;tUPwTUeE33XBs7tOpJiO4sVDV0Q/cEbsI2e8DHTFa7LQb8kyv6JtPL3HC6mFXjyIkPO7EE9AzY89&#10;hrbCu/hEQPpR8pwAF0vXxTkFueODc//JQMidI7yWsRSEAwRCVoJ9Eh4TyCB8QSB88Q0IowR7LIBQ&#10;HELvEwBFFAzCJoqGx+hvDCYgPkZ75V101vqjo8YPTaT+GgrOoLbsJCrzT6D4tSeyI2zwLsQaz/1d&#10;kBz9BC1NjWjkcYROG/XgtNEALhuN4LrekP5RDkJSnoreXlKDfU2kCHkSdRNEDMKmTIjyHqI+0RUV&#10;odvx4ZYp3p5ZjBiP5bhrvQjHNmvDZa023Ehlntq2CCe3qCLy4iaUv3NDdsJuguEG5L3cgrLX21Cc&#10;QCCMXo/CiI1Iv2uGN9eM8ebyYiScIut7zgzpl9cIS4g+slRDqK0BYpxXI959HUIdluHGPrLhmw3o&#10;9xfDdd1iHDDVwwZtNaxUVyMQLsBiApuJ2mws4ZXsVGdj4bzp0FdWhO58RWjNU4DGvCnQnDMeWrPH&#10;wVB1GhYbqMPQUFuYfzue7JTchAmkiKQVegxV9tGs/GhfVqllIODjo0k9/Z8CoayN8L+qCMcIbZoK&#10;AhSOep7GmzepOO7lidmKpHjnKUJ15gSozJoM5ZkEQ05FRjCcTjDkcYUmxsYYPpxAPJLKTeceRTaX&#10;V7sbMkY6ZEbWRvhrEErPOUqOp8OxKuQ2Qul7/xUQypKrMgxZCcr2GYDSdYuVBTW4fZclUt/nIyQs&#10;Ho+fRGHPfhv86594qQN+KNHfZNxkqM+bhYPrDXDbYxOe+XJF3Y+Yy/YI9LGHxfrldB+m4e6d2wgO&#10;C0VGVhpiosMRHRWGZ9EvcPTELcxfbA0NAuHZa0HC1M/y8mxUl+ShqrSQoFiApsZyUoTVEJE95pCI&#10;SNkRMP8jELIq5Bjo5WQL3AlJTovXPGklEHaL8JlA+OMPXWip/QC/Cw64670X7wQQegiKsCTkOHIe&#10;eSL2mgv8T9nhxmlbXD5jh7M+h3Ha0xLeDnvgbLUTLla74GixEw4HKQ7spi1ZZoLiYVKIFnt24cCu&#10;HTi4ewf2bt9C2y10fDMcbXfB02kfThBgLxyzwfVzjrhx0RbXLxzGzQtW8Dt3ENdO7SGluhWXPDbg&#10;iudG+Plsxb1zOxDkuwft5YHorQvDD6JYfBHFoY+2nwhunwUApgrJEoQQkqFmUMhgSKxpf4ue9td0&#10;7xLo3sURBGOF+D0QDohC6XUgKUOCX+tjdNffR1eNP3pq76G39i46yq9DVHIJorKzqM/zRFW2M0pz&#10;XJH3zhPpJMri7u7Hq0dWiGXIB15CVdkHNDU3YNBVh004fWgFjm0xgvcGfYRfdkJvcz66+1sg6hOj&#10;tacNIgJhu7gaYu7l/fgQNfFOKH2yDbl+S/Dm1GJEua/AbWtjeGzQgMNqTbiuNYAXQdVj9XzccV2K&#10;6owzaCo5i5o8D7SW+KCj4jTqc91Q8vowKt8cQdUrB+SE7CV1uBap91ci5c5y5D7ejLfXVuCFjwGi&#10;PPXx0tsMCT5miDu9DCFexrhyUBUX9+vAg4BrTU/+nYu0Ya6ugsXKSjCeT0pQlSyxvipW82LyPMdY&#10;heyUigKpwmnQIRgazpsEY5VJWMYr7hmpQVdrHiZMHCede0tWl9v9pO2DUuBx5f62YnOMmcSQnARO&#10;xCoFIef4oxg9DCMJiiNHjvx38fPwmq/BEOTOFZ6eJ51Zwvvcc8sLqMsGEUuBKIDkZwhx/D4Ivxs+&#10;Djv3WyMlNQOXzp2ByszJ0CcQqk+XwwKC4PyZpAwJhHOmEwSnTIDSDAXo6epgyJAhGDGKQDiWQEwq&#10;kBdZGjxSmnZL1oHC5ZEleuBECWMm8FS6KQRBUoWcLWbcrxUh78vul1RB0j0TYEXHCHJC2x/BkBUg&#10;g5C3fFymDBmGsvcYiGyXOTN1WkYh2dj3iIp5A1ePE0I2bh5jyAll+UHG+SdtNy3E45M78erOIby5&#10;a4n4K454eNwO60y0sXiRHpJT3uJxUBAyMlMR9PgeQoIDkJD0Gl5n72HOQgtoLXfCsXP3UF5XjbLS&#10;HFQWfURFcQFBkdQh2eSWhiq0NVUTEFkV1kvbByUtVIGlA6V5ISceHiNNxsog5A4TaacJjx9kOPL3&#10;xKQuee3jgYFO9Pe3Q9RcgojHV+HrSmX3c0H2Q08BgkXBPnh/3x1RV3hAtBMeXXfE/ZvOeECfuX/Z&#10;EXfP2uHaSRucc7fACae98LbfBTdSiW5W2+FkvQN2lmSPD5JqJEDaWewl27wXVvt24tC+TbA8sJne&#10;2wKbA5tgt38DHMhuO9msxVGHdfB0XoczXptw+cRW3CT1F37fAsnPHJGfegrFWWfwPGgPGstv4Es3&#10;Kbk27uVNRI/oFQVnin5HqpAh+I6UYQp6JBTtBD8JK0MGYjodTyUIvqHgjDEJ6CJ73NXxLQifkxKM&#10;RH9bOEUIQfYx+loeoa/pAalBf/TV30V39U1ISi+SIj2NloITaMzzRnWWC8rS7FDw7giyEkjFBjji&#10;0ZntePXYHgmPSfnSQyYtKRhtrZUYFEzEf3BsDy7sMsHZzYaIvXecTlREIBSTIuxEG/2xxPSkk5D0&#10;F9dloik7AOVRR1D4aDMyfRcj8QTZVmczXN1PqnKNGg4vV4Xjaj14bSCwbtLHRZtlyHp5DuL6cLQ3&#10;PENvWwJ43VJJSxza6yNRX/gANdm3kPfqNHLj6Q+echzFSe4oSTyK7KcWSLqzAbFXliLuwiL6R16E&#10;VzdN8fyCAe66zMdtJy2cs9SFx04dHFmnje1kkzdozcAm/VnYZqCM3cYa2GysCnN9gp3WdFKL07Ba&#10;Zw42GKlj6yIVrNVWxGptBaw3ng9D9WmkBkdi/AQGIdlDee4UIItI1pft77cVWhYyEA4lmP1XQSgL&#10;wRrzd8fzEqLce8vDVqSzOdia/nsI/hqEUvAoCB0RQ0ZNxKJl5kjLzMLZU8ehPVcRJirTsEh5KrSU&#10;pmCeohyUFcdjzrQJmDl1PClGUoizZ+L774cIinXMVwCzLea1j4d9haCsHBzCPeApbuN5ittUgjmp&#10;wtHywrAWLts/AkJhCA3BjqEni78HQpkyvHknEOmZhcgrrEBAYJhwPk4Xxh0+8hPHYJHGLBzdZYbI&#10;C5b0YHVE6m1HxF6wxw3X/eQGJmPjljUorijD0/BwvHgRicBH/ggLfYS3qWk4efkxgfAgtFY4weWY&#10;H0qqK1FSlE0gLEBlSREqyvNRxxZZmFpGIGyohZhURYfoa48x2dx/B0IhSBl28oJN3HNMYOQszSKq&#10;W6IqdHU1oae/A12kFtvbqhEX+QBXXHcj1tcROYE+KA49Qbb4BNLve+H5VWtEBTggKvAoIinCA1wR&#10;SXY24qYDAq/ZI+CKDR5cssG9Cza4fcYaN09Z4fqZQ7h66iAu+1jg4jFLCmtcpofCJR9bXDh+CBfp&#10;+NWTlqQyrXHnvC3uX7JFwLXDeOzHw28OIzHcBRlxXsiMd0dBiheqP5xAffFZiOquITfVHW9iHQjs&#10;UejoiCJl/JKAJ83wwtmh+ztoy9mlO5OF4wzDXgmPGXwPTsjaTSqxoz0ZHZIkIZdgZwfD8PdBOEAg&#10;/NTKnSQP0UMA7Ku/Q3ETXZVX0PLRC7UZTmj+4IXGbFKDqUdRnuyMzBgrJAQeRuhVW9zy3o6ERw5k&#10;9R3J/jvj6YNjqC5LxSBf103wc9qIK3sW4/reJUiL8sVAVyU6+trR0tuNtq52SAiE3KvV3pCN+sx7&#10;KHx6GLn+65B6yRjx3ovw2NYIZ3dokRpUg+UyVdgu1ybLuhAem8keW5ujID2ILvoDOtsK0C0qR7uE&#10;1CWdo11SBFFrFv0TvSM7kIjGqni01SWhq5GeJvWxaC18TBdzFQUEyLwYSxTGWSAncgfeBKxGzLXl&#10;iPNdg8gr5nhy2hxXbY3hs1MPx3cY4PguA3hsMiQwL4Q1QfmAOUHSdD62G80Rpt0dXKqHQ8s0sMdo&#10;FsFyFvYSvBeqkB0eN5QsGUFQAKE0yQIvCckgHMPg4cosC4LgGAIQv8dT534B4TAC4VCC3i8gHDHi&#10;l/3fg+DQEcNJ0QzBH4d+T9aOQEy/yT3BvF4x99ryjI7ft8m/BqFgSwk0Q0iZaRktRkp6OjxdHaFH&#10;IFyrv4BinrCglSbBUGXGRFKGk6A8YzIpw8lQmDqZbDGVka07KUGe2cJri/DiSt8N5YWgpPkIOaRl&#10;kYKMFRrbVe6s4OErPLaP3/tHQfgtBBl6bI1/C0KGIAd/b8OWvcj6WIrymma8y/yA2fMW4A/fDxWm&#10;N/J0wmV6c3HeZhMSfJ2Qfods0U1PRJGVPHVoIxTGf4/DDpaobKhB0pskPAkKwNOwR4iLi0RGdg7O&#10;XQ+BkuFBaC5zgpPXdRSWlwkgrC4pRnVpKaoqC1FbxWm4ytBQXYFWAqGoqR4dbb/YYgbgLyAUC6m3&#10;Bro7BAB2txMoacvRJW6hil+Hzu5mdFKdE3eSEyPLnZ4UhVsErKgrR5ATdAJFISdQEHoS6Q+8EXHl&#10;IBJD7PE66igSIl2R8NQVSU9cyfI54/mDI4h65IjnDwmM9xwReZ+Uz31XhD9wQNg9W4TcscWTm7YI&#10;8qPtrSMIvuWAkJt2CLtlh8g79ogh1ZTAbYKPnPAm1AXJT52Q8cIZRW/cUZXuSfXfE00fTqO95DK6&#10;6/zIngagpzkM0U8cUVp0B92fYtDVTfVXUICsBpPpPiTRfeC8gN+AkC2xMIuEQZhOfEmheP0VhC//&#10;AxCGEgifoK/hAbprbqOn+oYAQTFBueWDKxoyjqD+vSsqk11RGOuE3IgjiL2/HUFXdyDgrDV8j+5A&#10;LN2LN6FOeHHfniDvgpjI6xhktcUA7vuW4eQ2U1w9sA4fkulkn1vQ/lmClgFec0CMTnETOlkVNn9A&#10;TdYdfCSlln57NV6fX4xYTzM8tDLBqS06sF+pAYul6rBYooEj5jpwNlfDbY+96G78gAEenN3WiI7m&#10;ZrRyLrPOZtTRP0BDZxWa2kvR2laEpoYCNNfnQ9yUC1FjKsExDlVFQSjLu4my/JOo/HgMxe/IRkfv&#10;RWbYFmQFb0ZKwApEXSQYu+njkZMx/A/rwt9KA7cPL8TFg4twfLs+PLcZwGmdOqyXzsA+EwXsMpqG&#10;vYsUYWk2m9SrFuzW68NUlUBCSm48txNyEgKyx0IuQjmCAsFmNFVkVoCyGDuZO1F4ah0pJYLecG7f&#10;IwiOGEn2cuRgAYQMQF4bhLcjRnwFIe8zHKnC8kBmfi0MtB4+HEOGShXZaDkeQ8jDWAhOE+QxnGAo&#10;A+G3cJEmXmB1Jn0tKDU6NnjEWMxR0UQS2bzzx92xUm8e2cTFOGSui+U6vPj9TLLKM6AxZxpUZk+H&#10;6lwlzJurTGWgsvG6JjIQkjIdQhadIcghs+l8HoYaQ5ChxOP5GIScBksYykJAZhByuyBvZVCUDg5n&#10;EFKM+/3OElkwCGW9xjLLLOsw4XMqzFZDzOsM1DR3IKegFPpGJvgjKVoexjR5ghzWL1KFv8d2JPvZ&#10;Ifu+G1JvuSH0lAPsNphh3OB/hreHExrJ2qa9S0RY5CNExYUiPuEZ8vILcftRHJQXWkLVxA4OHr7I&#10;LytGeVkuastKUFVaIiwoVkcgrCkvEYKBWF9VTlAsJ5XIYKymOtNMFZ6VIS/z+VUNkgJk+PVIeNU3&#10;6bavk7Y8nKaLAChpQFt7HURklUtyUvDoogMiLpLoeHQc5QzCYC/6f7fHU99deB/riexEsnZxBKoE&#10;Uj1xR/HuuTOSwu3w6qktEkNtkPjkMFV4O7wNs8dbev062IqAaYlXQRyH8PqJNV4FH0ZSML0XYk3v&#10;H0LmiyPIS3Qhh+aAgjd2ZC2dUJvjgaZ8HzTnnyAAnkFftT8Gah/gc8sDsqgP8bn9Gco/+CPxxUl8&#10;6mXAcZsfrynCICR73MErz5EiZAAS8HooeiU8g4TbDCkkbJUJnIJS5PcJmARFXoydO1B6yW73i7mN&#10;kK1xKJ2XR6HcR2/tLYLgVYiLzqI1zwetBMK6tCMoTXJAXqwL3gUfQTyp2RDfPbh/eQ+un9oPF4vl&#10;CPWzR3q4J6JvWSD6kQue3vfGoE2m87BnhSbsV+ji9pG9dEFv0P9ZhLZPErR+6v4KwmaSrc1kZz+i&#10;NvsOPoQfRPotAuE5M8R6LEXAIQLhZl0BhAfN1LB/sSpBZj7c16kiLfgM/ldPEbraPkDSSpBrLEBD&#10;fQFqGwtR3ZKPqtZcVNenk9VIoX+qN/TPlEyRSPsRZEMCUFboR9trJF/PUdm8UEV/lPxE+oOFbkLa&#10;I3O8urEIET6aCPXUFwZ2h7mRVXc1wkPnRbhmZYjLB41wZrcR3DawbVeA9QpFHFm/AM4bVGBpqgDL&#10;JUqw36CPZWSpR48ZQZWTFBYnW+B2QorR4zjpAllkrvgMIQ4GkAAhOj6aIDaMlAgpupEjhwpqcLQQ&#10;owTwjSLgjRpFEKFgOI4h0PE+d0wMHcrKUaoYZcd4CMsYoaOErPnX9snRX1XYtx0VDJZv49vjo+Um&#10;Cammkl+/wb1rF7Db3Age+8zhvN0U64zmY5nOXBipKUFttgKBcBYW6ujAUN8QgwcziEl9kgrk84+a&#10;QNaYYM3nZlvMypStOr8WzinM9eVZHwxAVoOkCskiMygZfhOmKP4MRP68AGqy79yOKVOEEwiCvwdC&#10;DpkilIGQ1SAvzsQwHDxSHqcv30FdWzc+Fldgufka/OFPf6QyjMMUuk87l+kg5ORevPPj5CDOeHXN&#10;Efe9rLHeQAVyQ/4Fx92dCWr5SHoZiaiYYCS+eYGXSdEoLq/Ak8hUqCw8hPkLreHqcxOlpPqqKvN+&#10;BmFNdQkaaytQW1FK/5fFdKwIlRwlhUIbYjXBkRWipI2s8lf1xxBkRSgLfs0W+VMPv25Hu7gBTQRA&#10;UTvZ7NYqNJZ9QJifJ0LPWeLDw+OoCDmJomAPJAdYIeLWTrKnp1Cc7oOCVDcUpnF44uNbD2QlOuN9&#10;vAPSYuyQFXsEH+OdkBfvjA9xJCDoGEf+SycUvXJBUZIrCl4fRVGyB4Ubgc8Z5eluqPtwDHUfvVGX&#10;54aWkuOQVJ5FR9VFdFZdQW+9H35oCsSX5icYaHlEYApET2soWf44vIo5jbqyKHzpyRQ6QPoEsDEA&#10;pRaZ2ws5esXS/X4CYD9Z5H5J+q+iV0y2WfiMNPt0d2s0elsjMCB+KrQRfmp6jIH6++ivvY2Oskto&#10;IUA35XqgPsMB5W9sUZDggOwoZyQ8sEUoqeeHlyxw8+wBnHbbBrt9Zrh5ag9yX5xC0qPDeH7vMKlm&#10;ZwzaTJZxq8l8HDLTQNhZV7TV56H3kwitJNPbBnrIGksgbm8lELaQmvuIOkERHkTGzdV4c5ZBuAwP&#10;LRfjHKkux9XaAggPkiI8YDIH5/Yboir5Onn4Z/SHfUzWNwgNlcGoL4tGTVkMqsqf05P2KSoLg1BH&#10;UV34AI2VD1FXehvFWadRnOmNmoITFMdQmeuGohRb5L+yQEbEZry6uwSxvoaIOaWLSC8dRJ8wQ/RJ&#10;c4LiKjx0NcEtW11ct9THlYOGOLfXEN5bNXB0wxx47VDFLdc1eOCxBh5blGCxTAH7Vs4jhUQWeMxI&#10;yMl/zTrzKxByLzIBUp4qOKsv2udBxwxNBtngwd9hyJDBpPSGksL7XlCEw4cPJdCR1RXs8gjhfdn+&#10;iOHD6P1hAjz/RJWXt5wlWlCO9HtjhIQLUhCOYhDyMJ1vQChTWN8CUWZZuV1x8PAxUJqvgZTkt/C7&#10;eArblunBduMiioXYulwHKwgGBqqzoKqkCCVFBZgsNIDKfBUqH6nBUaRIubOEYDyClOkQAjdDkIMH&#10;TPP2FxBSOSYo0j2aTCCUtg/y6nn/EQh5rKNsOiArSSkEf22NZT3GDD8Ofi1Tg9w+yEAcMmoSzDfv&#10;QSlZ4/yyKqzfvBl/GPxHjKQH0ySKA6v0EXl6P9Jv2OL9bWfEXD6CM4e3QmuGHMYO/Ve4Odmj6GMm&#10;4qLDkPI2AW+SE5Cc+gqltbWISMiGurEV1IwO49TlIFQ11KGy4lsQFqOeQFhTVYbqSoIhA5G3FFUV&#10;9D4db2liZcdDZEhEUP3pJuXH4OsX5h3/AkMpCMUQtdWSU6qBpLNBUIRdTRWIfXgBoWcPI/vecZQ9&#10;OYmSUC+8uU922X8XynLOoOKDD4UHqvJJIJBiq8o7hbJsLxT9f9S9BXhU6Z7t3d93Z+a0YYG4uxtx&#10;d4hDggd3CRJcgru7uzsJ7pYgwUkgxN0V6D5yZe6961v/XRSd7tMz58y9c+Xjedbz7tpVtWtXhf3b&#10;a736aA7ePJiB7Hsz8IGgLHiUioInqch/PAcFT1NR+mIRyvjekueLUPxiMYG3FGWESemrxah4uwQt&#10;JevxqWILWsu34GPFNnyq3EntxudKOsGaA/gLo+lfCKU/NZxmbD2L1roLdIK38SHnKG5cWYM/fc4i&#10;/KUB5AFvBCLCT8D4RbLKnJQ/EZQ/NTyhsn6lT3UEaT2hSQjKdFutNWn4WH0GnwnBT9VHGYv3E4R7&#10;8VOpgHAdQbgYVfwd8h9MxZvrE5GVPgV3jk3CxT2TcGjVcOykE1ybOhLTxiRi8sgYzE+OwoMz8/D0&#10;wiz+lqNxds9YfNM3xAlJoc6YGOeH2wc3EngF+PhH/mE+N6FWVqJqaUJ1Yw2jMe07I27pk114dXIU&#10;snYm4s5KRuM5kTg8vhtWDwrCtB7eGN3NDaO7e2BUmD02jA/Fi/Nz8IF3nPwn81D0hj/8u+Woer8b&#10;NfmHUJ63h/DbjPK3G1H5ci3yHqfyDzkbhS9m413mRORmJqPkxVT+EZPpAknxi4Nw/2g8bu4Jx62d&#10;4bizIwKZW2IY0QnkFRG4sCQCx1LDsWOyLzaMdsH6kV2xkuBbPcwPq0cGYPlwDywf6Y6DC3rgxrah&#10;2DMrGDP622BkT0d4OdCpadERfgGhWgJDVSn7jehgCCKBIiOrgbGxAsLvv/+OQPsO7dp/z3irUvv2&#10;Pyj7BHIBAXRcQf4wNSVA9LRhaWkOd3dXpKefx507NxEY6EcAakCjkwZhrE3AGDBeUko/xS8dtwkR&#10;AUlbEKoc1i+OUDU8Thv/+F0HdI9OwNs3b7F55SIMiPTFmDhfjIh2R78ob0QHuMDfzQau9ubKcLuu&#10;Lk50ttp0q3R/VBdZ/1gaSRj7f2SkV7cYCwQFxurPVXWfUdVNqidDkL6E0q9Q4PfbaKw6d5lsQT12&#10;mPv0LPk7/tJY0rZUO0Fxhm3rCGWfoYUj7N39cen2fWQXFGL46FFo1/FH3kS0YUpnP6mn3CRH4/nO&#10;qXi0m/Fn7RRMHxoHG/320Oz4LcaPG4WXWY9x+2o6Hj+8g+s3LuPRswzkV1Xiwu2X8Ok+AT7hk7Fx&#10;1wVlKQmJxsW575hUPqC0OBelJXkoYRRuq9KSAj6Xz1Jmei5BLUFYVys9Lmgi6mvQQqnd4S8RuY77&#10;K1FTXYx6RuOmlgrUVOXzoi/G/TO7cHzZZKavRXSEq/Du5Hzc5oV7cf8QFGevRVnuShqMpbyOlqD0&#10;/TKUvluJkrfLUfSKUKSrE9CVvyDgnnH75UKUE5bVfE1t7mpqlbJd9X45avNXo65wLeqLNqClbDM+&#10;V21nDN1NF7aX4NmLj1X7qQP4VHUQP9UcpejK6s7hT41pjL5XIOuENFOyYNKFc4uQm8Pnf5JZZZ5A&#10;ptVqUVqJGZF/Tw2P8bk+i3raRnws7pEQ/FR/BR9rLyius7XqCJoJwY+lhDIh+LlkG5ry1jEaiyOc&#10;h4KHswjCaYz843Fh5yic3jIee5cOw/p5w7AgZSjdYB9MH9sb00ZG4OwOOu3L83Hz4Dhc3Dsc3/Ty&#10;d0C/QCfMHhCDtzfPoOVTOVo+yxqmshRfC6oIwipa9+amGjQUPaH13Iisg4PxaHMsbi0JwcVZETg4&#10;VuYCDGA09sLYSFUd4fBQOywa7Im0dX0Iw5HIvz9OgVrRq5mofLMCNe/XoiR7CQpezSMIU1H1bBaK&#10;Hk1AXuZIFD0eg6LMMSh8MBp5t4fj1cU+jMLReH46Ho+PRuP+3nDc3RWO21vDcGMd/8Ov9EHaci+6&#10;Qcah+f44PCsI+1J8sXOiFzaO8iYQ/bB2hA9WDnfFyhEu2DcrBLd3DuDdNQnb5gVjbF9neDnz4tei&#10;Y2MU1CcM1QD8Kn2ZmstAGZcr01aJjIxVjlBc3Y8/igSG31J/oL7Dd9//I35s9y0io8LRq3cPuHu4&#10;KPs1+Tkenq7KDDzyr1//XvinP/wD2v3YTgGh2hH+CoSEiFptQaiGo0gFQh380/cdEZfQHy+ev8Dk&#10;0UMQ6+eIgWHO6B9ki0g/OwR5WsPLxRL2sqSpiYHSYqzDSKnF6Ps1Gistxjr4gS5Vus+oY7F8xi8g&#10;lHOgs9OX0SUCwl9mr/k9EKrEfQShjC2WRhZNbXGV0mjySxcatfsTyWMBoxqE6n2GFg7QM7fFvGUr&#10;8SYvD2s2rkUHunFTcyNY6XXBrD5huLl8DLL3zML9bTNwdPVk9I3yhJluO+jraKBf3954nPEALx/d&#10;x6O7d3D39m1kvXmGDzWVuPooB0HRk+AXPhFb9qajlPvUdYRlBQK6DygppSMk8IqK876qpLRA2Scq&#10;Ky9CVXUZqmvKUUvQKTM0E6hNNVWKMxRJbJbGksbaciUat36sQX1TGSrK3hEy5ci5k4YTy6fj0Q6C&#10;7fRaZB+fh+u7huPa0ZEoz9+Csrw1TFArUVm4io9XM2mtRXnOalTmcL+Ur3mdZa+mY1qFymwxICtR&#10;82ENavPWUlKuoSFZg8ayTWii+2up3E6zswMtFbsIwf081wNoJASbqg+hufoIWmpO4GP9aXyqPY3P&#10;BKHMCtNKWDU130LTx1v4+Pk+sp7t5Q1+GT5/Igg/vqQTfoVmur5PSofp35ESlzNUqlfpk6jhLj42&#10;XOfnXSIIzxOEJ9BceZDnuRetJTvQlL8J9bk8f0Kw+k0qeUE3eHMqsi5OxfXD43COoDu2MRnbFgzH&#10;4in9MSt5AGaMH4Rp45IwdWQsNs3ti3c31iHjeAqu7h6Mb3p422FgiBu2zRqP6rcP0fJzFRo/1aL+&#10;Ywvd4EdCsBUVn5r5h6rhD/kQry6vwINdfXB7dThuLgyiI+yucoQDxREyGtMRjgxzxdBgW0zvYY+9&#10;M4Lx6vRQVGdOQvnTFBQ9m8E703zCbz6j7xS8zBiNdwI+quzJaJQ9HoG8O4Pw4cZgvEnrj6zjCbi3&#10;NxT393jhyaEQZB3uhsx9EXi4uxvu0RFe3eyHSxvccWWDB66u9yYUA3FxUTjOpIbh2OwQ7JkchG0T&#10;grCeQFw90pVx3QlbJzrj0voIvEkfjbTd/TGJTrGroyZjXWe6MbUD/DUIpaO1AUEok5gaCgi5bUxH&#10;KJ2kZbU4WTpTQ6MD3eAPhN8/KUBs3+E7fP/DP8LG1gy+fu6wtbMgHP8BP/z4B2jLxdg/kUogZAnT&#10;H7/Fjz/8SMfI6EYI/ZUj/B0QSkQVqYEo2xqE2A8dNOEbGIG0C2noHROBWH9H3uzs0MvXAuHeVvBx&#10;NoWTtQEsTGUiWn14eXnAA9BVuQAAyidJREFUzs5OcYTiBjuLtOkCCeX2/H7SUCIgVMfjX0Co6tuo&#10;iuS/TOn/r4NQZsqRTtISea0ZkaX7jSX3qRpF2gLwX3psSiDqE4Id+Dnh8T3w8HkW7j9+ACt7HsdQ&#10;C04mOlg0oDvuLh2Dd7tm4+7mGXQGExDqbQkzgw4wNNBCVPfueJqZiZxnT5B545ayRsnbgnd4X1uF&#10;SxmvERyTDD/G4427L6CoskwBYXm+NIgU/qsgFKm3BYYVVaWoEhjWVCj1hqJmmbyVrlDlDMUVMnE1&#10;87prrkBtQwmqKnLx56YK1Gc/xfk1C5CxbSmKT6/H22PzcGU7U9G5yagv3UcnyCRVQKiVbkBN8RbU&#10;FG1DHQHZXLwDjYXcztnA6LgZLR+2oEEaFQo2o6GQKuLjQoplfQmfJwBbGX8/Mvq2VtBxVR6iIz2B&#10;lrpjaKolAOsIwIYzhNI5ilDi9qeG82itpwtsuIOGprtkxm00Eoaff36Ey1dW4e1bxuaf3qKx/iVf&#10;w7jLmCtR96+ldod3lIaVTw23GbVvoaX2Oj9X1iC5yKjMz2Icb648gKaKvWgp5nfLXYfKt3TDr1Lp&#10;emehIGMSXl2fivunJyFtzyic2jwO+1aMwaY5wzF7bA8agh6YOjYJM5OHIXXSIMwdFY2zBGV22lJk&#10;HBmHb5LoECb3CMGVXWvRXPQG9T9Vo+anWtQyGte1NqK+uQZ1DbTtZS9R8vgEXp+YhRc7++Pxmhjc&#10;Zgy9PCca+ydEMIIGISXBF0MIwb5+9kgKsEFytA02Jfvh+dFhqLxLED5IRtnTqbTq81FKK5v/ZBKy&#10;7w2lExyFmqyJqM4Yh+Jbg/H6bCyeH+uOR3tDkLk9HI93R+Dxwe7IOhKLF8fjFT09HEswxij7nhyK&#10;QiZd4v3twbi1PpgxORAXFofi1LwwHJoRhN1TgrFlnB/jsg/WjfKiXLAjxQWXt/bArSNSkToIQV5G&#10;6KjR/ms0ljG3AkMFiJSAUAColoBQJnCVBhCJv507d4BG53bootmOjk/Unu6uIzppMCL/+I9KvaE8&#10;10nje3Ts9J3iGv/pD/8P/uEfv1FcYsdO7dCuXTtCUUCozyisajVWQNgGgiI1hDQJSulArKWsLUIg&#10;SsloKiNA7Lu6Yevm9YgMcEOUhzUSfGwQ722NEHe6QUcBoRFBKJPQ6iI4OBDBoWH4oV0H/gaaaNeh&#10;E2HaiU5QJoXQVY6n7s+ojsbqc2kLQnle/Ro5RzUERerzFkcoywrI7DASeWWWaV1K7fpEsq1+rIag&#10;2jGKjM34GnOCm8exc+VN8OYtVNXVoE//3jz/dnA2N8SCwTF0hOPxdm8qbmyYjpWTkuj6zWBlrgNT&#10;Y21405E/vHsDL588xL3rV/HyWRY+EGD5NdU4diUD3t3HwTdiItZtP428kkLk5b1CebFE3yIUleWh&#10;+AsI1TCU8qsjFBCyLCsrREVlibL4kVJn+AWE1WXFqK0oRSOdpqiJEbqhjuBrYJRuKEV9XTF+piNs&#10;LXyDi1uW4f7WBSg8tRrZAsLNQ5F1ZQ4aKg6gqmgHqku2o65sJ7WL2qNyTIyxArSGol1oLN6N5pLd&#10;aJT6tPLdfI5Rt3qfUjZX7OFxdqKpag+aq/bRdR1Ba/UxtFSdJHwIvUZCTxGjaVOaSo3pBCFdWoNA&#10;isAiCFuVxdVv89xv4Kefn6Cw8CKuXtmEnz5n0w2+oZ7T5d2hZBZpcYEqCfRk9mkVEO9R93nM2wTg&#10;dbrkq9QV3jTO8/EputHDdKoH8LGC585IXEc3WMVEWc5EWfFyJkqzUpB9ZybunkjGqa2jcXh9MjYt&#10;HIXVc0dizqS+hGAvTB09ACkjkjB5WCLG9Q3BnOGhuH1oBl5eTMU302K8sGJ4PJ6nHcDPdfmo+2Mj&#10;qn5uROXnBtQ009LX5qOh7AUaP1xB3pU1eLNnDN5u7I3ny+NwPzUGF+fGYfuEYCwcHIBx8V7oG+KM&#10;hABH9A1yxKhutlg82B03t/ZH0bUJqKErLJa4e58ROWMaKp5MRHnmaFQ8GImyWyORlzYYL4/FI2OX&#10;LzJ2eOHRTh+8PhDJ/wAJeHkykc4yEW/O9sKbMwl4dSqej+OQfaoHXvM9T/ZGIWNnJB5sj8aN9aFI&#10;WxaKk/NCcWhmIEEYiE1jfLFyiCeWDvTAqqHeWDHEGZsmeePY6iTsWjEcQe5G6EAYaRN4Aj9Z7Fxg&#10;KBIQCvh+C0IZhSKNIhqEoLQWC/xUEFRBr4umPO6glAJFkbaOvPZH5XmBo3S+1ujUER06tFeisUzf&#10;pdRHGtF1SRcdY8bPL9D5rdQtygIeLcZSXV0jGBvIxAN6MLazwsIF0xHp44AoN0vEdLVCmIsF/J0t&#10;4WFvCkcrI1ia0bnxOwQFBSA6Nh7f/SAjS8QV6hGGnfFjew0CsTO+76ChOELlcwi9tufQFoRtYSnP&#10;tXWD8lgFRwuCUFqDv0y/ZWDN76saU6xuJJFSgKeOwmoAynNSKmAkDMVFmhCI5y5cxqfPP2HlyhX8&#10;Db+Hh60lZiVFMR0k48W++bi0dipmDY6Ds50p7GxMYEYQurlY497tS3iRdR/3b1/Fu7cvUVSSh8Kq&#10;Kmw+mA6XkNGE4WSs3nQEH4q4v+gtykuKCLoSFJQTdmUq8H2FH1VK8JXycXkpAVhWhMryYro7cXgl&#10;ympw0um6QWZnLyccCVc1EJurKnnB16CxqVqpJ6yvk7HHlfhLXSHuH92Ee9vmIvfYErw6OBNXN4zk&#10;Bb8c9ZX76QQFZIyuVYyMajE+SoRsrT6sqEXRIWo/tU9Ra+0Bgu4g4bKP0ZdArJbtw4ygJwnBU3Rd&#10;p/lY4Cd9+dS6/FWt9TJ1vsrJtQVbM1VPZ9fa+ggX09fjfc4l/OmnfAItC39qysDP0khSdxc/sRR9&#10;rpf4K+OLue9LC7K0Lot7bK6/oYJh3Vk0ENCNdIIynO4zYdhctBk1jPmVbxei9OVslDyZQkc4AW9u&#10;pODB6Sk4v2siDmyYgtXzR2NOShLGDInBhKEJSB7SG+MHJCJ5UAJShsVj8pBQwjIRmRcW4JslA8Jx&#10;fFkySp9cwJ+a81D3p1ZUfW5GaXM9Smv4ByvLQVX+Y5RlHsWLw7PxeP0APFsZh0eLuuPG3G44Py8G&#10;WyYFY95gH4yMd0fvcCfEB9gj3ldmfTFHcpQlTiyKwqszw1H5eAoBOAYf7o9G/v1RKM0YhYqHo5B3&#10;uT+eHY3F/W1hdHS+uL3JA0/2B+D1qWi8O98b7y70RvaFOOSkieKpHsg+H4/XZ6LpDiPwgu7x2ZE4&#10;PD2QgMzdibi+LgqnF4RiT4oPAdgVG0czFg/zwsL+rpjfxw2L+vlgYV9XzEiwwYwBHhjdywc2xh3o&#10;pjSVaCzw+3tAqKuro7jBTnSSArvOXX6gs/uW8fgP1LeKG1TBTuDH4xOEOroqCTTFQQpEBaZynHY/&#10;/vg/BUItbX0Y03FpMNp6B/lj2aLZ8HMwQbiLGaLpBMOczeFLN+jlaAZHSwM4WJvA2sIEAf6+CO/W&#10;Hd9+T3DzGLKescBQ3KXMR/hd+07/7iA0JMTU0FPBUDWSRB7/XSA0d+BvZEMnbIqNm3egtq4e5y+c&#10;h76uNrpaGmNyz0BcXj6O8FiMU0snYni0P+wsDWHH7yzrtni5O+LhveuQhc+fPXqAD+/eIL8oFx/K&#10;yrBo40HY+g6Bu0TjnadRSGAVl8hyl38bhIoL/A0E1SBsqK5QGkzaqrW+lhd/HQFTj5ZWmQ1etZCT&#10;gPCfm0vx+NR23Nk8C9mHF+Dp7im4tmkEip5sIMAOoa50r+IMm7mtloBQ1FKlhqBKrTWEo9T7KeDb&#10;RxAeIvgEgAcUCEr0/ETotFSdUUDYWiPO78bvi05QAeAXEEqUlfIjnWGjrDHyMRNv35zB4YML0dqU&#10;ze/2+ksL8T1+BgGqQPCvQfhzk2py1p94jBbuFxA28Jyaao8S7jz3YjpeutyGgo2oercCFW8Xo+T5&#10;XBQ8nob8jBTk3JqB+ycn4eiGYVg9pz8mD4/C2KGRVA9MHEE3OHIQZowZilnjhmCuDDccEokJNEb7&#10;1wzGN6uGJODR4a34lC8tNUVKJ+pyRuLi+kr+sXNR/C4THzIvIPvsamTtGI+sNXSDy6IJwkhcmdMN&#10;x6aHYtVIN6T0cUJ/OsC4IGvE+Fsh1scaPT2tMSTIAtumheHx0eEofzQL1a9moyxrEvLujsKHWyPw&#10;/spgPD4ch6vr/XFlpR/ubQ7H80PReEvQZV9MQPblvnh3pQ9yL8Xi/cUYSgXE12di8PQoI/OhENzb&#10;HcD/IP5IXxWE43P9sC/FG7snezMOuzEOu2H9KB86QG8sTPLCgv5+mJPgh+kxbhgf4YAx0W7oE+oG&#10;c30CSl81zlgg2Fb6jMq/7wh1lbpBibUCPYm9nTS+I/ykVEFQACnS1ulEiStsr4BQo7P6eRUEpZ6x&#10;fTtxkL+AUPosqrvPtIWPSACkydeoQahNaRJeOjqG+O77dhgwoD9mTx4LP1tDOkIrRNIVhrqYI/AL&#10;DLvaGCEy1BeJ8VHo27snQsMi8A9/4HforK24QgGiwFWDx5TGEjXkBHq/jcbKufxbQSgTpxJq0n1G&#10;mZOwDQTVwGvbOKKOx1+3BZBmdkq3nWEjxzKeliIjMwNO9tZwN9fDtMRAXFudjGd7F2DHtCGI83aA&#10;rYWA0ExZ0c/f202ZjfrZo/t4/ewJcnNeI/v9axRUVmLVzpNwDByuOMIDJ26goraSwMv5F0GohmFb&#10;ELaFoVLSBapBKC3GSlcaqSdsbuTF34BPfKwGoXSlERD+p3pxhBt4c0+lI1yE53un4MaWEah4sY1x&#10;+ghByPhbLuA7/FXN0rJKtVQfJcyOfZUSLalmcYcsP9Ufo47iYx1FJ9haIw0gFyjps3eJ5XUFbv+a&#10;vjrCL/V8LQ23lJbj1uYH+PwxC9cub8azx6fx5885aCUEWwg+karDtOgu9/+1I5T6Qhl3LCCsrzlD&#10;t3yM32k/mgn+Vqq+aBMq369GXd56NOavR9mLRXh5YyKu7EvC0bUJWDe7O1KTu2Ph1H68BgYoK/1N&#10;Gz8SU8cNw+zkEZghy6AShlNHJmLsAD+6Q398s3vKCLy7dAY/l+bxj1KFuo91qGisREU1/6D5z1GS&#10;dRm51/bgzYE5eLFhOF4u74kXSyKRSRCmz4rAgUl+jJxOmN7bEYMibNCTIOwRYE1HSHnZoa+fKeYP&#10;dsPtfSNQ8GA+arNXo+L1EuRlzMaba1OQeXwYrm3ribR1Ebi7oydeHx+M9+mDkXOxD15dYGQ/H4dn&#10;Z2Pxku7w9Zm4L7E4EVlHeuLmFkbgNT44tsAJ+2Y4YndKV2wl/LaN98P2iX7YNM4Dq0e4Y+kgNyyg&#10;85s/wBfz+vpjepwvJnVzw3A61wGBznSwXWFpqMmLX5MXpKp+UCR9CEUGRr8A8BcQMkLLbNIEoTjC&#10;jp3EDX5PwH1PuP1I4KlcoEiApwJhp68gFEcogFQ7QgGhjEKRCV0FhDKypLM0PugTcDJT9W/gI0Dq&#10;YkgnJiVfJ7PFCAS1tfTRWaMLesf3wICYbgimIxQ3KK4w1NkMwZSPvRGCPGwxb+o4LFswG/PnTMfA&#10;QUPwfbtOSiQWCIoj1Oiig/YaMnxQBUKRQE4NQzXgRLJP3aDSFoTyml/LXGkskWjcFoRtHaEaeGoQ&#10;/p5kXRIjC5mEwQxBod2Q9ewFXr56iUA/T7gaaiC1fxhurpmEjO1zsXx0AgLtzegITWFvZQET3vB6&#10;xcfg+eNMgvAh3siave/fKiAsqqnG6l2n4RAwDKE9Z+PK7Vcor6lAeXmuAsKS0lIUVhB+5QWqKPxF&#10;aiCWl6sA2FYSlUWy0pvS0bqmUgGiGoZtQdjykU6R1+FnRuQ/137ArQMrkXVgIQpOL8XLA1NxY+tw&#10;1LzdhcbKYwShuEIBIEFXfZKQO4GW2lMq1fBxGzXR8TURiM0CxdrjhNApfsYpujmW9ecZo8/iU63M&#10;8iKLId1idJV6O4Hc70ndwPFrtQoEmwgwOsTPzY9QXnAd1y9uQ3PtE7Tw+WYCr5kgbG28/0WEI0Eo&#10;9YfqluNPMj6Zn/Gx6TZqKy+ipvIk6sTt0hF+lGF15fvwsWonWsq340PWQjy8OB6XjwzA6e3xOLUx&#10;EWe3JuH4liHYvmIQFk2jGZg0kBAcgsnjh2LyuCRMGdsXU0b3xrQx/TF1dB9MHhmH8UnB+Obm1mmo&#10;eXoRf6p9z5PlH6umEMVFOSjNe47yV7dQcGMfXh6ej2cbxuL5iv54sSgaLxd3x73UcJyZHo6Dyf5Y&#10;P9gR8/o4Y2yUI5JCHZRJDxJ9rJAQ6ICkMGtM6mmNk2v6IvvmIlS82Y4y/iELs7bjSdoiXN41Dhe3&#10;DsbNfcPw7vJ0FNPe5t0ci5dpiXh6KgKZx0Lw8FAYHh2IweMDPfBwT0/c25GAy6ujcGiWN7ZPcsWG&#10;MQ7YNNYVu6cEYUdyMDaNDsDq4V2xOMkWcxItMb2HNWYlumJuX1/M7u2LafFeSIn2wlA/B/QkEKJ8&#10;nXiRCPi0/iYI1c5QGk+kg7R0mhaYder8o+IINTp/p0hdRygSd6iuIxQnKHWIevqd+Zy0MrdT6gdF&#10;GgJCGXqn9CNUgVDj7wChgEeTMVZbRBBqMc72i+uBPuHBCCEIu7taIIwgDHQ0QoC9AXxs9ZEQ4YOd&#10;G5Zhy7rlWDB7GiZNmgwbO2f807c/KgAUEHZmKdFYGkva9iP8vwGEEo2NRKY2sLJ1xMWLV/DsWRZi&#10;u4fBrsu3WD8mAU92zMWDbbMxe0A3eMpsO9YWsLEwhxH/pnNnTKcTzMKThw/xOitLqSPMyX2Doupq&#10;JRrb+w9BaMIc3H9agLKacsLu/f8wCMUdlpXwuaJ8pW5QJmqQ+kKB4ceGWjohVZ/CpuZqNLVUKSCU&#10;pXQ/Vbzh9bEQzw5KP0I6wv2T6AiHou4dI2IVAVF6lI5Q3NJJurozaKWa6Ox+T42EoVpNBGWrdIRu&#10;ZBRm9Pxcl0YQyoQoskqcrAh35wsIZYgbY++X8hf9PgxbZXGmplv8LrIE50P8x8+vcfvSdrzJOoX/&#10;+OfnaG66h2aBX9P9L/prEH4mCGVoXbM0mNSJI2RMbziBPzfLZAtHUZ69Hpk3J+DiyQFIP5qE++kT&#10;8PLWXOQ+XIrcu8vx/NJ8XDo4AZuW9MW00TFIGdMPKeMHY/KEJEya0AtTxscTiHF0if0wM3kAXSLB&#10;OKInvql4ugD12TvRVHYONRXXUJB3BzkvLuPd4zN4f2svsk8vYyROxqMV/ZC1tAdeLWVsXR6Lhwsi&#10;kDYjFCcnB2LXcDesTnLH7F5uSI53w8hIZwwKtceg7l0xNtYV4yMtsHlydzw/uxxFGftQ8OoMCt+k&#10;ISfzJN7eO4DXt7bg/d31KH22ESVPl9M5Tsezc72RcTgcmdTD/ZF4uCsRtzb3wKVVMThBCK8b7oy1&#10;w1yxnSDeNsEfW8ZS44KwYZQ/VgzyxKIBzljQzwlz6VSn9XTEjEQ3yhuTJRJ3d8GYCFcM9HdEop8T&#10;In0d4cQIqW2gxQtY4p8OQSRz8sm0U6p+hb8GoRFjsZ4CwXbtflC6zUh9nwBPWoR/kbQQf4/2Hb79&#10;4gbp/Dp9q0hco4BT6Xzd4Xv82P57/NCe+zQ7E3qM5/wsmR26CyH4WxDK9m9BKPV6OrK6G0GozXg7&#10;btBQOnMfBNuboBshGOJsAl97Q3jb6MHNvAsGxgRi9/ql2LpuGRalzsLklKmITeiDDhpa+K4dgU2o&#10;yVRcnegC/1eDUNY2Fgj+m0D4xRGaWEgrswW279yN7HfvMGb4YLjq/4B9s4fiya45uLd1Fv9PBsHJ&#10;VB9ONtawNDWBgbYWVi1dTBA+xaP7d/HyyWO8fpGFt+9eKSCcungzHAJHIKL3PDx5U4qy6kpGb0Zj&#10;urqS0uK/CcKKCsKPagvDcoJQxiPL2GQZkqeerEHicmttFZrqqhmLq1DfSNWX4yNV9fY+zq6fiWeH&#10;FuHt4dl4KrPAbBuBypfb6QhPoLH8uALBFsKi5QsEG2t/Xw18Ti1Z3rKl4bxKdefxqS6d0TiNML1C&#10;EDGqiqOjK5T6u0+ixpuEm0ggJ/WBhKRE4t9I1hVu5fulDlFGjvy59QnKcq/g/PHFCvhkreIWglBg&#10;2Nr8kKW4Qx6X722t53O1Mhb5oTI2WQDZ2niDv8t5fHi7Ga8yF+PJjVm4ezEZLx7NQlH2CpS/k76Q&#10;G2mqliLnfioT5iw8PDURVw9PwL71IxRHqLQUjx9EEPbBxPE9MGl8DN1hDKYlJxKCvZEyOgmTR/TF&#10;N9XFg1H+YRQqc1NYLsCH3HV4/3oVPjxdioJ7C5B3eSaeHxyBF1vj8XozI+qGGLzeEI9nKyJxPzUA&#10;12aE4BRd2KHxwdgyOhArRgVjxkBvjI4nBCPdMC3WDTOjnLG8TxDOL5qEOztX4+XdNBR/yEJp4UuU&#10;FjzhnS0DDUXXUJF7CkWvd6HkyWq8vzIJz473p/ri0f6+eLglCZeX98Dh6SHYQPAuHeCEDSP9sJMg&#10;3D7BD+tGeGDlUE+6QDcsZAxeMMCL7s8DEyIdMDLUFuNj3DG6uzuGhjhicJA9Xaud0p0k0tsGYV62&#10;cLMT4HSBphEvZn0tAohRkLDTkFZkQsnoCwhFyoLofE7q9mTonACxI52dqlRtC9zUkn6DMvROaSGm&#10;c/ylQeUPX8H4Y6c/4FuCVENfE1pGhLEy6w2hY2gM7S/AEfioSwWEAkmWsq2jx3OSyQ4Ehp11MKL/&#10;IER4uDEamyPUyQSBlKedMVyt9OBq1hnDYv2xd00qtqxZgtmzZ8DTPxDG1rbKMdtr6aCTLh0vt0UC&#10;wbaQ+y0IpZTH8hp1fP59EEqd4a8bS1TD66Qx5JcJWf8eEIob1De1g6mVI2ThquWr1qKsvBazp0+F&#10;r3Un7E8dhgfbZ+LGhhkYHOYFa95cbMwtYMqbi6GODlJnzcDTjHvIyryL548yCMLnBOlbgrAGA8bN&#10;g2PAaIT1moWsnDyUVFYpXWLKpP9gWT5BSPCV/wLBtioXCFaWqLrNEIBVlEzTVVNeSidYovRDLPqQ&#10;i/x3OSjJz0N1WQkaq0qUVuOGhgbU1tWhulJal4tR/PAaziybiheHltENzqQZSMbtbeNQkbUDzRWM&#10;vOWnCEM6vCpxfWcJuLMszzH+nv9dtdRe+KqP9el/rbqLlKwVco0SpyaLqhOMjKkfBU5fnJwCQoHd&#10;byROTuoMpQuMuh7xjy33cf3SMrx9eRB/+ekpHam4PR6rnkDk6xpqrir7Wusz8XPLC/zp0zPC7xaK&#10;84/zb7MB928sxZO7y5BNJtQXMxrXHOHrjvDc9qKuaDVKXs9F4fNpKHySgg+3mFovjMKto2Nxdtdk&#10;bFw0BrPoBqeOpSscS/CNpyMcl4DJo+MxcXQsZk1K4vNDkTIygY6wsDfK8weQ3ENQ8n40CvPH8yQm&#10;oOJDMmpzk1GfMwGlj/jc5f4oOt8PH04kIPtQHJ7tiMC91d64vTgQ1+dF4VJqPPbT9a0ZGYaZfXww&#10;LtYd46O6IiWGkbQn4dTLk/AK4vOxOLdzDXKe3EZZ/nNUlDxHbQVhWHaXML6AquyjKHm4DnlXZuBD&#10;+nhkHRvAP34CrqzoTQiGYh1d4OrBLnSBgVQAnaCPAsG5vawwJ8GOLtCdEPRkDPbCtER3jGNcHx5m&#10;jxHhLhgW5oqkQHv0Z3Tv5WeHSE9LhHpYItDdCi4EoRbjamc9LQKRkZggVBZR0pOO1b9AsC0Ila4z&#10;SouvRNtfg1A6VreV1CMKDCUaq+AnjlEFQVF7je/Qjs930demG2Qsp2SKrbYzy0hdoEBIJLBRQCil&#10;7BdpM0rT0RkwIveJioWPtSVC7M0RzO8W7GhGR2gKdxu6QlsDjOsXiT0bFmPT6iWYMnmC8j3bEXga&#10;ejwGpRzbyFhxo/9XgtDCUXGERuayQLwFli5bpaw/sWjeHAQ5aGH37EHI2DkLV9eloH+gE0GoQxCa&#10;w4TfTadzZ6Qkj8fNKxeVxpLnjzPwku4w53023uQXIarfBDgFCQhn/LuBsLaijHG4kiVjdkG+AkIB&#10;ovRNrK0sZASsQB1hWEkIVvHYdaXv8fz8QaSvnIaXh5Yga9903N48GhfXDkXli+1oLDuiqKHiGJqq&#10;TzDuMvYy8rYFYVP1ua9SusMQdrLoueivICj6dwKhWtKaLJG5vPA8rl1cjs8tGYzODxTw1Vfd5OMH&#10;1H2lIaW+8jZK8i4i++VRPH6wDZkP1uFD9h40Vp/GT43n8cfGU3Suh+me9xOk0vK9EzWFq1D2NhVl&#10;r2eh+OlUFN6fgOxr43D/1BjcODYdh7dMwfI5QzBv0mDMZDROGZ2IKaPiMWlkJCaOisD0CVFYPCse&#10;6xYn4pvywhiUF8SiLC+B6oWygl4ozU/kdiIq8rn9oSdK3sWh+lUSap4PQfWTgajIGIDcK7F4dMQH&#10;tzd6IT3VE8eneWDHOE+sGeqNmT1cMSXWA+O6uWNsuBMmR7liXm8/LOwfhHm9/LBn/iRk8I+c9+I6&#10;KoozUFl8D5WFt5D39Bjy7u7EizPz8OzwOGSfGIc72xORvioOJ+YkYMMwb6we6obNEoMZh9eNpgsc&#10;7Ib5vez4mdaYyQg8v78PUvv7YUoPRmDG8uHdGNFD7DEgyAH9g5zQ29eeELRHvI8twt0t4e9qAU9X&#10;SzjY0mXpavBC7sLoqY7GIlWHakNGZrWM6NakD2EnDYnDPyqNIaquMD+2kRp8KqleK05RNQRPutd0&#10;6NgmPjMmt+cxOvPztXhsTaqzljYjqjRUSCwVEKmmx5LhbzIpgrhVDW1ddOyiBQ2qcxdtfP9DO34f&#10;N0wYmAR/GzN0czRHuIMpurvS+VLSahzmboMpw/tg65rF2Lh6GWbOmAIzS1lCk8fX0SP4ZU1hmVSC&#10;vwk/S0CobhFWw/j/NAjlOROBId9nYGyJDeu3oLnpMzasWolursbYO3sI7m1OwdW1EzGC/w+t9TRg&#10;bWYKE/l7ampiaFJ/XEk7R1d4l87jHp4+eoA32dm4//Q1QnuOgmvoOIJw+r8TCKUzdSkdUBUjXzXd&#10;YbEyjVdpgYDwy5T/NWV8T6nSD7GhMp/u5xVu7FiGOxvn4MX+BcjaPRXX1g1D2tohNCf7UC9dZ8r2&#10;o7HiIGFxWBkB0lgnDSK/gLCxii7xi8QFyqJIArz/WRC2NvLxl5j8kfBTS9W/kDGZ8BNX2FR9nce7&#10;jZ9bH+DGlZX8nXfhn//yko8zCb/7qKm4ioLcE3j8kOC7vxWvnx3E+zdHuf8K/vTTPfzUcoXHEyd7&#10;lOciCzbt4nfZRrcsjUUyHHAj6vKXEYSzUfJsGooykvHhrsxLkIIH5yfj0uHJ2LtuKNam9seSab2Q&#10;OikS86eEYf2SOOzbMgCXT4/Do1uTGbtnCAgjCL9wwi+SRI5h2YNl/FcV5cag8H00inN6oiw7EeVv&#10;e6HybR9UvOqNipd9UJbRT+nTd3dXMA7OtcfyIQZIieqIEQGdMDjADAP9zTAkwAqTot0xI95LAeHG&#10;ib1wfssM5DzYx5x/BsVvjiP/6UE8T1+DzMOzkbFnAh7vHomMHUOQtiIOJxfGYduYMCzp44q1hOGm&#10;cYF0ll78LEKwrwumRlthaoy9MkP2vL4BmJHgjTHRrhjWzRF9+dl96AJ70xX08HNEnLcdYjys0c2N&#10;TpAQlDG3bq62sLY2JoQ6EgSa0NaTiQ90lemwtHnxy7aBoQ7hpw0DQlKGpenSOQoE1d1k2naVUUk6&#10;UndUJHMUqmGoTMrQSd5D59hJ3q9SB+q7dnSHnfkebbpSHW0FbJ00ZQr/LtDgY1kSQCTbog468ljG&#10;AWuik0znJRNA/PAjQvy8sHDScAwM98LoKG8MC3fnTcANCQGuiA1wQe/u/kqL8Zrli7Bi6UKkzp4O&#10;J0cHdO6koUy+YKhvAFMTQkO68BCEHb44QgGc2hWqQaiGnTyW59TPtwWhPCeSxwJCmX1G1iluC0LV&#10;tkoCQrXUj/8KhgJKykiAamiBo4dP0FU1YeeGjYhyNcOuaQNwZ10yYTgNKb38Yan9PaxNZYlPQ+jx&#10;dwoN8MPJIwcUCGY9uovHBOLrN29x48EL+EYOgUsoHWHvqXianYfSqmplpEh5CaEoICQEiwksNfhE&#10;MpxOpH4sUrrQUFIXWF9VRoBUQyZrlbWPayv5vByzWGaqoSOsLUdFRRFKinLwsZrAfXWT7m8mMrfM&#10;xrNds/B0Jy/s1YNwbetYfCw4QQgeoiOkKo/QTRGE0ipcz7hc+wsEpRQASvkvwu+LBJKfZFzvFxB+&#10;FgB+kQI56eT8pX6vhdtKCzEl3VzaSgAoUrtB2f7LT49QXpSGM8fnorLkEs3PRbx5flAB49PMHYTh&#10;SdRXXyVYCc2PD/BT60P+RvK5l/FT00Wew0lCcB9d4FZ+ry38vjvQUL4VLRWb0Fgs46jnofLVLFS9&#10;mI7KZzNQ8Ggasq6Ox4O0cbhydBjO7uuPqyeGI+NKMp7dnoB3WVPw4cVE5L2agNxno5H9eJiAMIog&#10;7I7SvFha9R4oyI9XVEgV5xGGuXEoeh9LGEah8F0kCrOjUPQ2BkWvY/jHikNNbh/G2d6ofjsQJU+T&#10;8OpyL9w73B37Fjhi8RhTjO3ZGQNC2qOP748Y5N+JkNSjM7TF4UXxeHKOtv/qbDw9l4IXp2bg1s5R&#10;uLS+H+5s7o/H24fg0tJ4nEyNxfbkYCxg7J3fyx4rBnti2WAvLB1M58cYPDHCEuNCzZHczRZT49wx&#10;M8EfE6M8MaK7CwFog54+VugV5Iie/o6I8XZEpIedMm19kIsFfF2s4OZiA2cXe1jZyrTzmtDRJQR1&#10;tQg6XegShLriIPR1eLHJvi7c1oS+gbYCOFUr8Q/cFgj++KVU6/dB2KmTaoouLVn+U6MDYdgenQm/&#10;Tnze0tqM8VaT0lKG2unzopXhdtJgo2tsQPGxzJotDTqMzhriGnm+GjzfznyfTEEl0+07WOlj8sBQ&#10;TO0XgHkDQ5CS4EMgemAYoTgiMQyTR/bH7OmTMGvWDExNmYypyWMR5OuDzu06QF9TG8aEnx5LHQ2e&#10;i5YOfvzShUaG8QnoxBGqXd7/KRCaiPi+Ll0M4WzvhicPn/ICq8TJfQcQ52aN7ZP64u66Cbi3aQq2&#10;zkiCrd73MOSNw9LEjKU2nGytcezgPr7vDh3JTTqSm3j1+i2u3XkB74jBcAoeSRBOIQg//E0QyhA6&#10;tdqCUHGEZQRecSHKij7Q+RUSHlWqhZtY1hJ8pUXvUFKcQwgWolpZJ7kQP9e+Q+aFHbi5cRaebJ6O&#10;lzum4fkuFQhv7pqIP5aloansJEFwho7wFGF4hrCjE5RuMPUq8DVwn7ou8F+Nw1+kBuGn+qsKCMUR&#10;SsOJuEJpDW4LwmY6xJYmQpBqbrz5Kwn4ZFbqPxFmAsJPjMyVJWkE3wGknV6IG5dXKXONCgybam/j&#10;Tx8fK7NXtyrT818lZOkiBaCN93mcu/hj8w1G4wuQDuHN1dsVR1hfuYsg3IbWys1oKV2DutxF5M88&#10;OuU5qH07C6XPUlDweBJyxSE+noyCZ5NQ9HIieZWM4ldjkPt0IHKz+uPdk77IyeyH3EdJAkLG4vw4&#10;lOYmojC3N94TirkF3ZCX3w1FdInFH7oThBGEZDcUvOuG/LcRKHhLIL6JRNkbQjInArk5AfjwJgQF&#10;ryJRIVDMGYjy531R+iIJ2Q/5xzubiCObgrE2xRzzkzpiQd+O2DLZAuc3BuLq9nDc2xmL+xvjcHFF&#10;N5xdEYIrK7vh2rJInJnXHcfnxmP9SF/MijPFzFhzOkonukAPOj8fTIx0xKhAM4wJsWIEtycA3TC1&#10;RwBGSV1gsCPjrwVlTSfogBgfB3T3tEd4VxuEulohyNUafnSCbs62cHK2h7U945qRwEdHmRtQV7cN&#10;COn+DAw1+bw2AdUFxiZ0R1rS9eVbQk7VHUYFQoGiWr8PQqk/lEYWmZdQgCh1iyINjfYIDQ2Co6O9&#10;MqONtEwb0ZEpk7Qa8DwIQbWUlm3u6yTxnA5WFojvKDNiM/LJKnSG2t8RhLxRDA/E/MG+mJrgiskJ&#10;nsrErAuSB2Hp3CmYPnUyRo4ZjaSkfujfOw4x4aEwldjdgZCmDOhELegMxRV2IhTbdyZoCTiRQO3/&#10;NAiNuF9fzxLamkZYNH858nIIqoJy3Em/iD4+jtgyPhGXlwzDtdVjkLZxGmaOSYQRfytTA/6u/Nta&#10;mBjhBB3h4we38OjhDWVd4xcvX+HyrWdwDx0Eh6DhCO01CU/e/gLCsl+BUDpQFxB44gJ/keIMpaQq&#10;uV0lQCwpRFFetuL26mqK8bFZlvSsQaNMxlqeh6LCbEZiRuT6UsbBUtTmPsSl3QuUPpAvt8/Eqx1T&#10;8WL3JFxaNRBXt47H52IB4XlFzZXpaK66SPhdJlgu0RGqQCiOUOD3N+NwveyX16XTeV2mBIR0Z8qE&#10;B9cUSQuuuECBYBMhJSBsFghKn0E+1yQQbFbB8admWavkFplyFjkvDuDpg2149mgHcl4fRkMNo3Oz&#10;uD0CsukBmhibG2tvsZSuMpf4e1z8CsJPjY/wcxPVeEdp1W6pOcrvuQtNVYRhtUTjbXTOW/Cpcj2a&#10;i5aj7v18VL+hI3wxGWXPksmfZJQ9H08GjUPZq/Eofj4axc9GIf/JUOQ9HoyCp8PwgQDMfdgPeRmD&#10;VCBU6gjzYwm9WBR8iFZUSBWJclVOsEhxhFEoyCYE30ah+G00Y3IM4ReG3JdByH8VgqJXESh8HoaC&#10;rFAqmApC4Qu6zdeJqHjTD2Uv+6IgMxFvLkYi84gvMo/64sF+L9zb5YEb6+1xYqE5ji9ywuklnjg6&#10;xwMnF4Ti1IJo3t39ML+fLVKiLTAzvivmJfpjdk9fpMS4YWiwPQYHO2Cg9FkMcsbYuEAMCvdEvK8j&#10;oiQG+9gj2seO2zaI9rVFpJclHaExQpyN4edoAg97M3S1t4SLnRWczc1gzQtEU4eQ0pHlIRmT9bUU&#10;B2hkrMsopqfA0MHRWgGi1O2J+5NO0p27SF3hD4pDlE7VEncFfgJBNQx/AaHMTK3xFYQysavIxcVJ&#10;AWH79u35nDyvgY4anRhNO6MjJct9tu+sQXemoZTyWOoHuygdoAmhzjK5ayc4WWli1ogQzBkaiFkD&#10;fJHcg865dyAWje+PZVMnYF7yaEwePQyDk3qhZ89IdI8MRLCfO38HK8KCrpdxv5uXA2YP7YG5I/sg&#10;3NtFAXd7HQN0IuC0jWRiCmnM+dKdh/ragPOlDlH2CQTbvkYFTqkjtPqrOsK2IGwrdZ1hWwjK66Uj&#10;tYamAezt+X/neibeZxcyxRQj68EdJIW6YPXIKJya0xtpi5NwYfVYXN27CMPjQ6HX/nuY6BvDxMQC&#10;hw/vx8MHl5CZcRMZ92/g7YunOHf1IWzDhsI6dAS69ZmEl9kEXkWVMg65RBZ3Jwhl9IiyXU740smV&#10;lQsQZYIFwq+KLpCqripBDVVLlyhlZUWBAjzpo1tB+DU1VuDTx1o0NNBFlr/ne/NRRzD+sakMBfdO&#10;4cbGyXiydQpeEIIvqWfbp+Lq6pE4Q1W9PYqmyvOoKz2DpurLaGCsbCRkmutuMiJfUCDYVC0RmU7q&#10;ixtUu0MpRWpItsrMLtRHOslPDSogij5SDXRiDXxNU8N1NNAZNrJsbJB5B2/yMeHYTGh9pAv8eFsZ&#10;UVJceBbPs3bjUcY2PH20E9lvjtDx8v31d/DzT/fxsfUO33eNxxD3SAgSmE2yLcdi/G4mGJtqCdra&#10;B2ipyyCMH1A3CNazBOMR7t/O77We33Et6spWoKZoMSrez0MZXWD56xmMxymoejUFFS8n0xWOU+n5&#10;OBQx/pa+VJV5j4cThiOQL7NcMRLnZg6mhnwBobjCAkbdPAKOUbitlFj8jlH4S1mYTTgShCUEYRlV&#10;RBeY/yIC+c/CkE8AFoqehChlwdNwFD4lGB+H4ENGED8wmCcRjtKseJQ+TkDxQ8bwO7HIvxGD3CsR&#10;eHzcH5mHQ3FnTyDOrnLD6WVeOLHIGwfneWLDRAdGYTPMTrTF/D4emN/bi87SG8kxThgX5YSR4Q7o&#10;yxg8OKQrBod60gXaIi7QCnEBFoj1N0OUrxGi/YwIRGN076rqUhLgYEIYmsHT3pxAtICXjQWcrcwI&#10;lQ74tsO3jIQ/okNncXsqkMl6xVL+4vDEDarGEKvrBn8ZTfILBJVV7Vgq71G63HRUYCfLZ8poEpFA&#10;z8bGRnGiP/zwg/K8TOUva5l0+uL2pFQWfGIpCz4JIDU0daCpbQgtQkFbGjU6toe3oyFSBgVi+sAA&#10;TExwx+hYD0wdGIX5EwZj3ugRSO7fBwPjIhEbHoCQQE/4+LjA28URHna2sDczgrOZLgZGeGDVuB7Y&#10;Mn0IBkYFQk+LINbWQ0dxeOJMDemc20BOHJ8ahurGlLbPi34B4V83lvwWgCrJkDu+1sSWAJSZaGR4&#10;nS0haMHPMYaGlgECAyPx8P5LvH0lE6OW4cm9mxgS7o7lQ7rh+PSeSE/tg/TFg5C2ajyOrZoJTwsD&#10;6HfSgKU5o/GJY7hz/yoePrqDp5l3kPPyKU6m3YFV2DBYhY5C976TkJNbjNLyShQW0xkSfqVSyiSs&#10;Siz+pU5QGkeqqunmaitQT9XJ1FvVKtVJi3BtGcpKcxUYFuS/YRx+RyiUESaVaGwkNGsJz5pS/NxQ&#10;gqxzO3BnA92orLeyYzpe7JyJp9um4fpafofFg/H29ga01qajvuIcGqouoL46DQ11dIUNV5R+gc3S&#10;labqtFIK4OorTqC65JgSl9V1h2o3KK9Rv04FQpU+NvKYjYzYjemE3A3U07XVVF/kOV9CazOja+td&#10;ftc05OUdwIvn23H/7gY8ztyOvNyTBD9dZasMs3v0tb9gU9MNfk+Ve2xpukMAEoSEX5M4yrprSjca&#10;AaK67vETXednvudzEx1to0wHth01ZctRUZiK8vy5KP0wGyXvZ6I0ewaK30xjOp2G8jdTeJOYjPJX&#10;k1BCN1hMCJZQxc/HoOTFWDJp1C8gpGQ7N3Ooom/KC+LpCOOVeFzyIYbwozP8N4GwO0EYjnxxgoSh&#10;CoR0g09YPuXrnxCUj8NoQwPwPtMX7x954/3jIG6H4v3DUHx4SIg+jMT7u4zc9+lE78Yg/3Ys3l2N&#10;wZv0OGSdisSDw2FI3+aFPfNssGqMGRYkmWFuHzPGY3Ok9rfCokFOmJXogDFhlhgRbIshAfboE2CG&#10;noH6iPXRQryfLqVPOPKxlyGiXS3RzcUc4S4WCHY2h7e9EeFhCndrI9hbSleU9vhD+3/Ad4y+P37p&#10;/iL9AWW6LLVkn7QOq8HXFoKqxypYqhpEVC3GiiNUutpIR2yZ3l/AqJrSX5yhuMT27ekQf+Rn8rE8&#10;JzNXS0uyJuN6F5adGYO7SH0gJWsgd9EREBrQsekRhFoEYkd+F2P0D7ND3yAzDO1mg/G9fTFzVCJS&#10;Rg4gBPtiSEw0egb5I9SzKwFoD3cnG3jaOaCrmTVsCGKBxdhYb2wcF41dMwZiZHwI9Aj1DgRhJ1l8&#10;yUgc368doehvwfB/DISWBKE1ISgwtIURpWdowWOZQcfABD0Tk3DvbhYvwBK6sCpcO3sSw4M8sHZo&#10;HM7PHogbCwbh9JR4nJnVFxkHV2LJuP7Q/vb/hb25BY4eO4Yb927j/qP7eJpx+ysIrekIBYQRvZOR&#10;/b6YbpAuTQDI+CrxuJxRt1zGEFdKvWDZ17JawFdbRRBWEUzVX8oqXvj1VC2BSFASllXiInksKZsa&#10;6Aw/VRM4fF9DFWNgCR4e24Rb6yYjk/C7v2Eynu+YhRe75uAGQXgktR9uHZ0BGRPcQtfXVE24yYiR&#10;uuOE1XFuHycwDtHY7EZp/i5F5YV7UFMq3Wy+dKX54ghVdYmnFGiKK/wtCBsJwkapO2Ts/dPnDMbW&#10;G6gqP4vcnCN4kbWDN6CVePJoLZ04Y2/tVbQ23VUaOj7Kcr10co21NwjnW0qsloaU5i+S7VbG6Ca6&#10;zCZG8OY6Apxgbm2iO20+zd/qBH+7Q6ip2IPq8m2oKFnNdDqbiXUqGZVCCBKAimag7N00siiFIBRN&#10;RMXbiSh9NQFFz8dSYxQVv6AYjQuzRhKAAsJhivIeCwSHqEHYkyDsSRD2QGner91gWxAW5EQjP5vR&#10;+G13FL7pjqLXkSh98zsgpIqzwlCUFUERhE8JQkLxw2M/ws8dORkueJPpibeZfnhHOL6jU3yfEYL3&#10;D0KRc9sXOTc88e4mX3srmIrgdjheXQ7Cy0tUehSenE5ExpE+uLYzBuc3hOL82iCcWRGMfXP8sGaM&#10;GxYMdMaUOGvGQXtM6eeGlP50Q/29MT3JnyXVLwBTegViTIwX+oU4IZpROdLbCrGBjgj3soMb47KW&#10;7o9or0n4EW4dNFSRVgUxwksBoKq+T0CobjFWb6tGl6in7P+lH6G8V/3+du2+VyJy+w4/4sd2Ms3/&#10;t4pkhusO3NdJPpPAFGl0IQzpRLV0NQlDAaJKXUSM7sowQB0Z92wAHW0taBPC0mnaz1IDYU6dMKpn&#10;V6xLHY7Nq+Zg6/qV2LNuLTYsXIDUyRMxemB/9OwejnA/b/g4ucCFLslaVxvuJloYG+mOTaO64eCM&#10;AZg+IBKmOgS2pjY6ET6ajMbSYNMWcqK/F4QCN30jVVeZtiCUxzK65FcgNLGEganVVxkS1nIMWa1P&#10;1o8ZNXoi7t97ioqyGtTV1eLcob0Y4tOVIEzEpUUT8GDNFJxK6Ys9Y2Jwd3cq7hxYBX8rfZh07ogD&#10;e/fibkYm7mU+wBNZr+TNc5y4cBsWwYNgETQckf0mIze/HDV1jaipl/kCK+hoVGBrbKyny2lAc3Oj&#10;opaWJrqkFnz+/BF//OkT/vzHn/Cnnz8r26KfP7fip0+NdEoNChSbGgi/OlkdshqfP9WipbWO721F&#10;Q9kHXNq+BDfWTML9zdNwJnUo7hOKr/ak4v6myTi1oD/ObRmB+uLjyoJGzVUnCL4DKM7fgg/v1iPn&#10;1Vq8e7kOhbnbUF16AI3VxxQ4CjCba1TwU4FQFZMFhGpXqI7IH6UkDFubJRZfRGXJeeS+PYTnT7bh&#10;8cN1eEUIlhWdZOw/S8il0/ldx88f76CVLq+5lmJEb6yRusXrdHfi9AR01/CxSf1Y6gLT+d0J3KZ0&#10;/NQiayEf501iJ28q63mTWUF3v4TOexFK6ABLi2YT7NMIvolk0gQqRVHJ+ykoyZmMkuxJNGWTyKPx&#10;ikpe0wW+IghfjkGhQPDlaIJwJEEoEBxKDVEkdYVtQNiLIOxFECYQhD1I3Phf6dcgJNQIwbYgLGZZ&#10;8JJu7nm4AsIiliXPwlGsSGAodYbBX0DohXeZHgSgH3Ie+ROKhOGDQEKQILwXjJw7BOFtL+Tc8kX2&#10;TZE/3t7wx8ur3opeXwnFm8uxVAKyryYg5zrLKz3x+lIvZJ3vjQfHE3FtTw/sW+qNzTO9sXaKLxaP&#10;dkHqUBfMHdwVMwe4YFpfR6T0ssf4eBsMjbRC72BLxPiYMzJbItTdHD6Uth5hpfk9QcgIKx2mNVTg&#10;U8Gvbd9AVfeZtkBUq60jFKnhKW5SZq0Wh/kVlMqEDSrn2JnvkyitiuB0mdqdeMHrQN9Ylw6IoJOR&#10;J3qEoK6qHlOTrlAWZNfTM4AuXaORkSZsDDvD3bAjIt31sG5eEs4dWYkzp/YhLf0Crl5KxxWW50+f&#10;xMG9u7Fy8SKMHzkCcZHhCPLzgLezDXxsDDAk1BFbx8Xi2OwkzOwXCgdjLXRgHO+opxraJ+s9t4Wc&#10;SA3CthAU+P1a5oqj0zOU6fplSJ0A79cg/KWxhM8pABQY8vXG5gQjQUpp8xwMTc2xfcde5OQUoLy0&#10;khdRGfZvXof+Ho5YMaIv0tfMx6MDG7AjZSgG+1hjxbgY3kg3Yd7QHuhqpIW0E0eRmZnJaJyhOML8&#10;7Fc4eu4GHeEwOESOR++R81BV24pPP/0JTa31aG6pQWtLLSUAbCL8mtFK+Klg2KRsf/oowPtI8H0i&#10;CH/Cn3/+WVUSjP/xzz/jP/3lj4r+8qefCEh5XQv+/KcW/Jf/8hf81//6n/EXfsa5jfNxefl43Fw3&#10;DWsGRxDoY+gK5+LBpim4tHI4Di/vjRf3lqPw9Ta8frQKrx6vQPaLNYTDdkbgg4TeCbTWS6sx43Gt&#10;gE4Nu7Z1hgJFRmuCUCApEPy5+RL+2HJZ2a4qOYp3r7bg8f0VeJ6xBTnP95ERJwnIa/hjq3SRucLP&#10;4HHq6DDFzdHVycSryljhurt8fJ2vucrXM0pLvWPjZfzMY39u5jnIZA8EX4vU+9UdULrDVJWvQ2nx&#10;YpQUzSEEZygqExVPJ3SnobIoBeV5E1EiICQQi3KTySZCL4fwo8qzuf1mLMU4TBVzu+gVQSgQfDmS&#10;rnA4+UQIPh38VXlPBrUBYb6MLOmtdKZWOk//e4HweTCKXvjQIfqh4Kk/QSjRmMoIRG4G3d7DQOTc&#10;9ScAg1Bwj47yTjje0QXm3OJ+KvtmkKK3NwLx8oo3XgkML3E7PRSvLoXi+UVfPE1zReY5N2Sc88bD&#10;C354mBaMh+kRyLgUjScXE/DgRCxuHY7G5d3dcXp9KPYv9sGGqU5YNNIKkxJ1MSRCC3Gemohw0UGY&#10;swH8nQzg7W5C8NC5adG1EUIaWtKFpLMCJ7WkrlAlqf9T1RGqt1WxWNWPUECmhqe6nlE6VH/3/X9Q&#10;OlXLVP4ya42AVB2t5Ti6ep2hQ9DJdP56BpowYVQV6RvrQNdQi0AUEHaEhi7PR0dishbfKw0lHaGn&#10;3wnutmbwMdPH0Bh3pB1aiOvp23H5ymlcvnULF29ew5lL53H8zEkcOnYYW3dsxbJlSzAmeQj6DopF&#10;r97dEOpli6RgJ2xL7oVjcwZh4eBu8LDQJbA7oh3dpwYhpIrH/zYQKmshG5pB18CckqVAZaIFib8q&#10;B/j7IBQIMk5/WRFPXXbQ6gJ3H2/cf/iEkbWGF1Ap3r9/i4UzJiLBzQYrkodj7/JUTBzQEy6mOjDv&#10;/C0inDvj4PIJOLVuDkZGB+P8vp24f+MaHj64g8cPbqAw5zUOnb4G59jxcOsxFYnD59IJfsZ//C//&#10;FX/6y2f85S+f8J//00/45//8F/zzP/8X/Lf/9t/w3//7f1fWnfmX/v33f/6v+E9//gt+/vQJjfW1&#10;vLiLUJCXiw/vc/D29Uu8evEMz59l4v7927h69Qr2b12PVeOTcHvtVByfMwyJ1hrYM64nnm6ResLp&#10;uLdxAk6vTcKN05PoeraiMvcAmsoJsmqCjZLo21h1RqkPbKg4rWw3VUvjiaqjtbqxRCSLpwv4BITV&#10;BF/Jh314nrkKWQ8JP5bvXm7m/hOE2038kbH3Z8bZn5tuEHRXlM9qlbVElLrFdLpIgrD2Fj7X3sdP&#10;BKF0u/lUf1l57lPjBfzUdA4/NZ9h5D5KR7gPddVbUVWxDhWlKwi6xSgvno/Ksrm8oU1HSckU/k0n&#10;obxENAXlRVNQWZCCyjxuf+D3zmP0/TCObBpDEI5BWc5YlGWPRfFbQu+Lit6M4o1iJApejUDhq2Fk&#10;0VDyifB7OvCrPjwZ2NYR9ifp+xGE/fgBvVAo8JNY/D4OZbnx/JBYlGYThG8jkUcAfngTzjIMeW/D&#10;CEZG4TehJC8B+CIUhc9DCEIR9wkInwcRhMEEYRBtqAAwSNGHhyH4QBf4gS7ww71Q5BOEeXfCCMIQ&#10;BX45X0qB4JvrAYSgr6KXV+gOLxOG1PNLvshK98CjCz7IOO+HjAu+uHfWC/cIxYz0IDyhnqYF8Pkg&#10;PDwnisCj9Gg8OBeF2ycicelAJA5vCMHG+b6Yl+yGsQMt0TteH6GhBgQhXZoWQfOlXk6AJHBqKx1d&#10;WYNYtV89oYLATKAmLlEl1bZ69Ihsy2gS1ZomMrrkO2WftDjLe2XqLjme9FkUGdK1GJnofgWhkZke&#10;DExk1AvBTAh25ufLkMBOPEc5305dvoeVpRb6RHqjb6ADFiUn4PqZdbh9dR8vsjO4fP0Krt69hAvX&#10;zuDkhaM4dGIvtuxcj6WrFmDKzNEYNro3Bg2MQ0yQCx2hM3ZMSMC+Kb2waVIvBLmYKDFexiF30TEk&#10;oH8NvrYg1JRS5lH8IllSQEoZM63EWkJQW0+AKPHYlpC0gQ6lTQjqGNElmtr9IkZjfRPVkqBqCMqC&#10;UT9qaKBHb/5/JQCLSsrxNvsdXhIsIwcnIc7LDcMTesDVmlDV14OppSUs7W1gbdARA8LdcHZjKg4t&#10;nYqTW5bjwZVzuHXrMu7cu4onWRlYs3UPnEIS4Rw+AP7RA3Dx8g08ff4Ct+/dxvXrV3HlyiVcupiO&#10;9PQ0pKWl4fz58zhx4gQOHjyI7du3Y8OGDVi0aBFmz56N5ORkDBkyBAkJiejWrRv8/f3g7u4GFxdn&#10;2NvbwcrKChbmprDn39bMxBAmhL5+ly4Y0d0Pz/cuxbaUJDh0+AbT4zxxf+tMZGyfirRlSTixpj+y&#10;Mzfgj7J4UvVFtEoMrblO6F2hLqGpipG2itGzOp0lXVuNxGBxgOIIpa/gNZYXUVd+itf6Hjy+txR3&#10;r83Do7tLkft6K/cTfsoKdWmEmPQvvKJ0p2mpYcSlPnFbICcNNkqji3pECiPxTzKTjEBQuu00END1&#10;x9BUR/DVbCT8NjBOr0V11UpUViwl7BaitGw+KioWoLwslRBkBC6Zqai8ZCojOQFYTCdYOJlmbTIq&#10;8glCliV0hsUfksmo8Sh+Ryf4bgJKqaLsMSggAAveqpT/ZiTyXo9AwWu6wRfD8CFLQDjoqyP8QEf4&#10;PnMgzdlAfFP4MhEV7wag8v1AVLzvj/JcPv6QyDtNIqreJaDyLWEonaffRJGydIQEYN7bEORm09Xl&#10;BPBxEF0hgfiKwHtJd/dCrRCKsCQUPzAa5z4NwLvHjMOMxXkPuf9BBPLuhysglDL3bgje3Q5WAPju&#10;dqhSCgRfX/P/KhUM/fDqSjBeXArCs7RAPLkQjMfng/HoXCAVRAUg4zTBeNoLmQRjxjkf3KXunPHl&#10;XdQXV4+74cpRF1w87I4LB/1wam8w9m0OxJa1vli+zAeTp/jDyl4LP0hHZ11dAqcLDOjKjOjG9FlK&#10;9xnpRygyMzeApZUxLCyNlG2BlxqKamcoMVngqJYAUSAokm3Zp4rSKkco3XLkOOrPks+VY5vS4Zl+&#10;KZXnDVURubOBNuOqJjrpaaCDxn+AvW0XJASboY+PJpYkR+LamZW4e2Mfbtw8hdt3L+Mudf36WZw7&#10;fwRHjuzEzl3rsWbtIqTOT0HyhMEYNiCW75fZeVywb1JP7E2Ow/65wxDtY4P27f4RsriTrrYhDLQE&#10;hkbQ1TdUJNt6LLUZ0WXRKT2CS5fQUiaOFViKQ1QWxZe+hRbQ0DREZy06Rn1rulw6QQGiTMdFIBqY&#10;2H+VHkEo8FTqFrktS4dKi3GHLlpI7N0XxaXleEMIPsx8TFg9QKBfEByNrWDNCG7Cz7FycIExpe/g&#10;BEsLSzib6mHhmL64eWAtZgxPgLujOZy72sPO3Ql2nq4wsrFFJwNTaJnbQ8fUGubmljAzoyPl95MO&#10;7tKvVFtb+pryhqStDS1NTWh20aQbVy3eL5JWf2nxl54AsriX7NPTVXWQN+bNwJSRXo4px7Y0N4c9&#10;/6aWFhYws3GEMd32+J4ReHlwBTZPTkJ3e13M7OmLmxum4+T8gTgwOx57FiXw4j5AGN1AQ/llur9r&#10;aKi6iYaaGwTfNTRVXEFTJZ1e1WXCkNG09hLBRgA2XEZdWRoKs4/iyb31yLi1FK+erKeh2YWq4mMK&#10;1OR14hRb6PZa6BQ/0Tn+RHh+lplpaq/jMz/jU81V5fFPBORPBOJP9fK89EcUMPK9dXShtUd4PntQ&#10;S+dXLfCrWYQaRYtRWblAUUXlQpRVLUQ5QVgmICyZh4rieYRfKjUTNYzF1YzFAsC2Kv8whSZtCgFI&#10;d5jDuMyy9P1kFDEi578hDN+OVSTbea9HI5/KezESuVlDCUI6w6cE45PhSh3h+0dJKhC+ueqPvLsR&#10;dGXdUPigO0qfRqPsWRwqXvVEdU4fgpCR+XUPKgolryPo/uj83oTwxwsmBAP5gcG0oITgq0DkvyQY&#10;v0oeB/MECMFngXifRQg+8UX2Y2/kZdAFPuj27wDCAIIwkCBUAfAJy8fnBYj+hKC3ooxzdIrn/KhA&#10;3D4biOsnvXHlCCPjfg+c3u2Fw9t8sWOdN9av8MDSRe6YPiMADq7aaEc46RgQbkb6/A9rCHMLuWPr&#10;KeCztTOHnb0F7B0sv0r2yfMCMHGKbWGoLv9eEAoA1cCVY8pnCwxl28raRHksq7Xp0TFq6mspINSg&#10;S+zU5T8gONAcYxOdMDXeHBumR+HKsfm4dWU7bt05hbsPr+L+vWu4eZ1u5vxxHDuyB3t2bcLG9cux&#10;dPEsTJ86GqOG9EB8oB0mx7vj0NR4HJgUjSOpwzAwwhn6mt8q/Qn1GI/1dQlDY2MYGpvQtZow0hIS&#10;/L2UpQ54MesRejJhhBYvfll0XltASQjIsp/aBE0nTQN07GygwFDWNpaxxepI3HZb4NcWhPJeRTxu&#10;eER35Lz/gEdPsvD85Wts2roNOtr8G+nxN+JrrC3tYGHrCDOC0MDOCRbW9rClA3O3NMSmRTMwaeQA&#10;/PiDzPrTEX/Q7IIfCbf2OrrQILQ668n3MFbgpS8Q/CIDOl8DI9WSrrLEq46eHv/eurwB6vAmZQZL&#10;a8Z9A32YmJnCzMIcFlYEKUt5zkQASPhZWBKwFlaKLCgrS3OY29jBzNYZpjz2yCiZqX0mzi0aj6nd&#10;PbB7XG88WDcTZ/l3ODFvILbO7Uk3dEQBXQOB10D41Vf/AsLmSoKq4RYd3S1C8DJd1DG8zdqE10+3&#10;4PlD0TZet4dQX3FWcW4/N8uY3l86XqvqEC/gozi+Wu7nMT7V0gUShKKPBOHHGoKVr/tUf47vPcn3&#10;ymp3PCcZ81yzj86PAKxcj6rK1aiqWkEALvmqSgJQJCAs/wJCxRF+BaHofzMI36X7Q1GaH7IZM9+c&#10;88TrC154ddEHb28G4929CMbZSBQ9ISSzuqH0WQRKX7F80w0lb8NRRBW/iVA6VucxDufTCSoiBAte&#10;hSj7VCD0Q85TX+Q89kF+Jl9PEAr8BIQf7oVRIXh/R+oI+Zm3fx2NVfG4LQhVrcjP08URBhB+Iv+v&#10;248IvkdnfVkyNhOE9/n47tkA3Dztj2snfHDlsDdB6I1Tu71xZIcf9m72xboVLli+xBWpqYFwctNg&#10;3PyBFzrjKP/Dm5mpnJ9AyNrGVCnbbqtdoYBLQChSR2U15KRUx+TfglCe/y0IBXoCPzmu+jNknxqM&#10;xiyNTelA9OlGGI+76PHztP4D4mNtMW2wO+b3ccKmlCic3jEdN9O24daN03SDV/HgziXcvn4OF88d&#10;wYnDO7GP0XjjmkVYsjAFM6aOwNhhPRHnb4kZvTxwcEoUzsxKxJHZAzClly/crTpDX4fn2lmDQNSm&#10;W5Y1mOmOGD9VK/6p1nrRNZTqBWOWRoSaGX9HujjCRY/gFDhKq7KmPuMygdVZyxhdtAlMHVOev6rU&#10;Y2Q2UFqPVS3EaghKKY0tuixlXRYvH19kPn6qgPDGrTsICglDh44aMKZjNKbztLSyh6m1I10eRciY&#10;2bjyt3SAjCwxN9RVxo13oltrR9h14Hl1NjJjjDfkeWnTqWpR8t0MFenzeX2CUZcwFODrGuoT/gbc&#10;TyBS8tiYkDUh9GTSDAMT3iRMRSYEuqqU38LYzJyygAmBqBLdJl2hvqUNjKx4E+Bv2TfYDZfWpODk&#10;3BFY0Tcc15ek4NaKFJxfMAb7pvfHqc0T0Ein11h9GfWVlwidq6iXERoNdxhRbxEe5wnK43j/ci+e&#10;Z2xE5u2V1HKU5B5hjCbMZOLVxtsUHR4doNQhSp1ivVKnKH0KGaXrLhBqjNMEYSsdX4v0H5TWX0bg&#10;Zu5vkim/ak+gqf4QGut3o75+G+rrtqKhbhu1meezHjXVKwm+ZQr8qqsXf5VEYSUOU6UV81FePl/l&#10;CEtTFRBWFM0lCGf8CoTleYzHXyQQFPC1BaFIAeHb3wdh/stR+PBsmAJC6TpT8Fi6z6hAmCsgzLtI&#10;EKUz6qYRQIRIDoHx5ow/Xp7xw/OzFCGSRag8Y8x8fs4DWefd8PKyN3LuBNLZMeI+6obirBiUv+xJ&#10;F8ko/ToRZS96oOR5DEqfR6MoqzvpG4EPmQSdNJDc90fufQKS8Mt/oHKEaqlcYehXEKolQHx1lQBs&#10;A8JXl+kKLwbjaZoA0O9r+fi8CoCPCMDHUnfI87/PUkB445Qfrp/ww5VDAUg/6I9z+wJwbLc/QSiO&#10;0AErFtkThN4I684LVfefeDHqwoj/8U1MDBQYiesTCQBF4gQdHK0Ud6h2hOIGBWhqAKoBJ6VAT2D4&#10;eyCU1wg8BaIShyUCq+Er6yLL8QWAItlvaiajXDrTkXSGzKzdqYusifyPGDzAGVMHO2FWT3ssHemP&#10;nYuTcH7fQlw+sx3X0g/h5uV9uJq2E2ePr8fB3YuxfeMsrFo6HjOnJWHUiBgM7BWAWB8TzCIIj6TE&#10;4NqiQTg9NwkrRkagh58ZLAzbEYJ0u7o6Sv2pSBpsZL0XkRbhKBNGiFPSYunm4Q4bO1tlnx7dji6h&#10;KMsQSD2fgE3HUBpOzPm70S1qGvG3YGTuYoguXYyUjuKddVTqosvnvkjitQz5kwWnrly7gWMnTmHY&#10;iFH8PD26NQGWKZ0qYWMh8xU6ETBOMLZ2JRRdCEMHujRb3rQYf2XNGYKnMwHXmefTmeelSZjr6BOE&#10;el1ULfT6dLNKHWgbCfi+jP0WSVciTX26dysLOLl3Vbb1TOgazXguAkMCUhEhqJYRAagSHxOeeozt&#10;BpQJj9sjyF3pQnN8WQrOrJiOi6tm4OziCTgwZzB2zhrA6+kAmuuuokFAKPP5NdxGDQFYkH+Wzm8f&#10;Ht/ZgAfXV+PN0x2oLj6DFro3GbMrjR0Cwdbq24y915XYrBqBou5So3KDiiMkCBvrVOOXWxrOEbKn&#10;0dx4Fs0sG+qOoaH+MLUfDQ27UNewGbX166l1BOI61NWtQV3tKmr5X0HwtyAsY0RWg7CCIKwUV/g3&#10;QSgQVIGwrf42COkCFRDSFbYFYeYgfJN/kU4unSBSQEjonAvFm7MheHOaMfVMCN6eJISO++HZ8SBk&#10;HQ/E0xP+eHTcC5knPZBxyh0ZJ7viEctn533wKj0Aby8TqjcjlY7RRfejUJoZi4rHPVH+KB6lGbEo&#10;fhiNAqUTdTgKM7rjw/1fQCjOMPduGJ1hmOIM/y4QpvvhSZoPS19lW0p5/PjCr0F4j7H41pkA3OL3&#10;un4kFBcPBuEsQXh8dwD2b/PG1rVOWLfMAfPmumLC5CDetX+APiOnyl3of62rEzAJAF272sPN3RHO&#10;LrYKCGW/ODkBoRqG/xYQCgTFDao/R2AnAFRH77ZOVFyiNKTo63ckrDXpoHQJjY50r/+IebMisHlx&#10;N2ydFYDNc/ywb1UkzuwegktHJuPSsTk4dWQOju6fjv07J2LDqkFYPK8HUiYEY8ggL/Tq6YKoYHNE&#10;eehjfj9/nKETvLd8DK4tGYEDM3th8dhIeDnpEnYdoGOsrzhmA5Yy3K6LNqO5ZicCWSaQ6KTUm3Xq&#10;RGfdqRNkvWZNqUujU9IkeDQJSdVQPBmDbEY3ZcbfmqAgEI0MLZTSQJ8iJAWWUi/YSYYQEohSPygg&#10;7EAQTp4yFa/f5uDipauI75modCMykHpIukZDcxsYW6pWuzOxdCEQu8KcbtCCIDRnZJaGCZlwV5Pu&#10;T5vno8v4LrFeixDrQofdWbcznTZBSPcnsf5XIBTXyP8TaikgJECNLMzgHRQAfQJQJsfQEVASiHqE&#10;oT4doR7h21YGAkQLC5ha0u1b0i1aEoxG+vBwssKguBD4ORki2s8aKQPCcGRFMrbOG4BXN7fhzw13&#10;UV12HqVFZ5D77ggyHm3H3XtbkJGxHe9eHCA46NYqpWVXGjekUYMlodfCx63Vt/Cx6i7j8w00M1pL&#10;g4eAT1zgJ1lM/UvZ2kDX13SaOkkdR2PTYTS1HEJT837UN+6kdqCuaRtFCDZuRE3DelTXryb8VqO2&#10;ZiVqq5d/AeGy/3+AMDc9nLGYTozKTiMEz3cjCCOQfTocOaf43AmC6VgoXh+LwIujEcgiRB4fDsJT&#10;7ss6EYFnxwijQz7I3Ecw7nXHgz1ueLC7K0sXZB50xtOj7nh+3BOvTvki+3wwPlySFmKpH6QIvgK6&#10;woIHUmfIWH2fLvGhwDEC7+6GIvsWIUi9uRmIlwThSwWEvoQgwSgdrC8GIivNm+DzIgC9kHXRm6Un&#10;Hqe54dEFT2QShg/Pe+MedYcO8TZhfftsEK4fC8fFQ8E4uz8Qx/cE4MAOH2zd4Iq1q5yROs8F02YG&#10;wdPbgKD6UVknWFar0zfo8jWuCpTECbaVwFDcmsBQgCatv+p4rNZvQSitxmoQCjzVkVjtBMUFCmgF&#10;hAI/tROVbSNpPdaRtU80oKsjlfcasLf9EVs29saZw33ofHvxu/bG/Yv9kHl1IDIuDWI5DjevzsTF&#10;C1Nw9tR4HD4wHPv2DMb2rX2xankPzJsTgxEDvRFLEC7tG4JzMwbj7vJx2D1GFsrvgbNrJqBnoD00&#10;O3/HC5yux5jx0kRasgkBM2nZpnvmb2BizpuHQIDgk9EzMomEDB3soiMt3JqQKcQ6amqhvcCSEbdj&#10;F8JIi3Fal5CThhiCz4i/uyGjqowg0TdV9R38pfuMufL+SdNS0NDagrsPMxAS0V2Zu1HqJrWloYTQ&#10;MzS3I2zsCBgXBYZmdIIW1nZKaWwmXXdUMVhmHJK/sS4hrUOgaRpooxOjcScDLchM5ZqMwJoEm0g1&#10;c/hfS16nSwAGdguHqZ0NOvK7agogBZbyGv4eMjRRLR3GZT0zwtCCcVp+OzNDJVqbEqbmpka8AdOR&#10;GnSAvnFHWFL9Y2k4rm5CxftTePt0F55kbMYj6smT7Xj95gCKis+htvYand0NAo8useIiGiqkxfgi&#10;424a3WM6mugeW2SG6OqbdIGi69wnY4Ev0OnxtY10g00ywoPRuJlOseUYmpsPo7H5ALUXTa270diy&#10;A/XNWwjATagVNYo2orphA2roBmvpBmvoBmtqCUOqhkCsrvq1K1TqBxUQEoCVjMTl8wjCuQQhVTIH&#10;5cWz/wqEZR8mqSDIsjRXwCeROBkl7yeimKWoMHvc79cRvhqJ/BcjkKdE4yHIF0mHaulH+Ei60BCE&#10;79NlnG8cPlyLRc6laORciMG7s9F4dzoKuaejkXsiEu+OhiObIMw+3h1vjnbHy4MReL6/OxWJF/sj&#10;8OpAGF7uD8XzvYTi7kA82emPzJ0+uL/TA3e3d8WtLU64vtEeNzY54MZmR9zY5ozbO7vi7l4XPBRY&#10;nnDFizNdGb+74tVFusorIci5wc+8EUYQRuAN9fo6P+dKGAFIt8o4n50eRnCH4BXj8Is0XzwnDJ9c&#10;4H+WCy54lOaIzDSC+QLP4YIX7hKKd/n8nTRP3DrrQ0iE4NLRYJwnDI/u9cc+AeFGN6xe4YIFCxwJ&#10;QnfE9LBBu05/oGOQaCSNFroKnNSR2MXVDl3dHBRXKNtqWKnrCaX1WJyg2g1KVBboiQuUvoQCQSll&#10;v7xG4KkGrYBQ7Qjl2AJaObY8bgtCLTpCXV7Iejo8R40O8PHSxJ79CTh2PAIX+fe7lhaPm5d64P6N&#10;RNy73gO3b/TClZtDkXZ1MM6mD8SJM0k4fLw/du3ric0bwrF8RSSmpXRDHy9j7BgUjwdLJuPWqimY&#10;EGqIrWPorLfOwuBADxjwO5ha6MDa1gLOrg5wcrGDS1dHeHh1VR7bK+dLFyTTlXXRgIW5GczMzNBZ&#10;SxOdtWVYIEEonbP5XCfNLsoUYjpKayzjtJbM+mNAt0vnJfsUp0Zw6DEea4sb1SewpMuOHgLCQjB/&#10;6WIMHDacoLPmPlXklvpEY7o+I0LQhI7Q2NyJoHHmNqGoxGUprQhZ6e5joOompbhVXcXdaYnD5nZn&#10;7uvCUtyeWooDJNgUx/dF8lheJ3HYn+dkzIgs06Opn1M7Q4nJaimx+YukDtGI+4wJRhOCULbN6A51&#10;+ffWtrJh/DaDE93hlfQVyLy5GnevrsarrP0EhsTXG6rhaozKdRJ1pbW4UtWFprEyjZLRI+dRV5OG&#10;+lruq7tEXUYDXWJT/TU6u0uE2nnC7TxvKufQ+FF0ljqF5o8H0dy6n06QEGzZQ+1CY+sOajtfv5Uu&#10;cFMbbVbKakbk6rq1jOoqZ1hTtYww/Ot4LDAsrxQQEnwVs1FWPgsVZVTpTH6vGQThtK8glD6EpbkT&#10;FRBKWfxuwleVvE9WnKBAUA3A34Kw4OUIFD0fhkIqP4sAlM7USveZwQThEOQ8JAif7uqG14di8f5k&#10;At4d74FclgVnElF4rhfyzybi/ak4vD1GAB4mkI6E49XBUMIvAM8ZK1/s91e2VY/9kbWH0XS3D57s&#10;okvbxe2d3fB4ezgyt4Tg/sZA3Fvvj7vr/XBrXSBurA3E9TU+uLraA9dWu+P6WndcXeuAy2utcWWD&#10;Ha4QnNe2OBOW3sg4EoRH1JPjIcg6GY6XZ6PwmsB+kxaL1+ej8OZCFN5ejMLLdLpWxvxn6YzxhOST&#10;C2F0h6EEYygyuP/+hSDcZjy+eTwYV48EIu0go/EeXxwkCHducsPaFU5YutgJM2a4YOAQV6WeUJsX&#10;hZ6hqruMGoBOzjZKKfFYpHZtAikBmbxW7Qj/XhAKPAWEAjm1I1RHY3GG6n3qaCwg1DWU/ozadFCG&#10;6NTuH9G3tz0OHknEUYLwDP9u6emJuHq1L27c6I9bt/rizt0k3Lg7HBevDSIIB+DU2f44eqIP9u7v&#10;ie1bIrFkRTimTg1BX19DHB7fD683puL0nKHo4/Iddk2JwJ2d89Av2ANmxpqw72pJ19wVgUG+8PP3&#10;grePO9w9XPjb2CrgtrI24/nTyclNhBe6tbW1shqgNKb8KGOsu3QmmOi26baUxgRGTtW0Z9LNxECZ&#10;gsyQMpYGBsrS2gZ2Do6wtXeAo5MLLGxtlEknvvl/v8E3//CPyvA/cYoStwWEJgSh8RcQmnwFoT0B&#10;SDdIGZlL/0TpzmMEDWWyWxUM1RIQqiVTnqmlDC38AsC2Uk+V5uLprtQHyjHUz8l+geRvQaiWCoQm&#10;yu8hUgNRz5ruloA3MJOqGBPcurkepXnHUFN6EXUVt1DHeFtXeR11VVcUyeSmjZVXlVgsLcpNMkkC&#10;YVhfcYFAOkcYEnZ0f40NhF3DGTQ1nibQTqOu5RQheJLwoz6doBiFPx39V0AornDbF/i11V+DsPb/&#10;AhDmS6dqQrCAyiMIPwgEqVw6wmy6wTcPB+Kby3MDcXmWP67M9sP1eYTUEj/cXRmAe4TVwy3ByNgZ&#10;hqwDkQRhFCMy3eMJusajdGNHGVuP+BOMAXSDQXi2x58Q9P2qJ7sC8GxHd2RtIww3h+LBuoCvur+G&#10;UFoTjgdrw3FvdRhurwjlZ3ajQnB9qSdurvDFteXeuLTEAxep9MWuOL/IHucXO+DsMkecWemCc2vd&#10;kLbBC5c3eOPGlgBepCGEJo9Ld5pxrBuenopUJmx4cqo7Hp3qhswzkcg8F4WM0xG4xzh/83AwLh8M&#10;whme93Ge68HNPti80g3LF7lg7mx3JE/wg4VFOwVoZgSPQEogpIZfWxCKMxQ4yvNKi+5vXOHfC0Jp&#10;IBGYCvQEfm276Mhj9XNqEGozrmsThFoEgnaXfyDAI3DgSByOnIzASd7Ezqb1QfqVfrh8I4lOsD+u&#10;3k7CtVsDcfFqf1y42BfnzvfDydN9cfhIAnZsi8bSNd2wcEkMhkSYYF2/IORsX4SNgyPQx7kd9s0m&#10;WLfNQKS3A6OwNmw8bOBG8HnSBfr4enyVgDEwyPsLFO0IOMKDoHF2doaDi5PiCsUNSkuztLgaGBvR&#10;XQroLWFpaQlzc3Olo7GDgzhNZ7h7ecLH3w/+QYHwCwyAl58PPLy9YO1or7iu7zq0UzpXd9ZRTQKh&#10;doRqEMqMNW1BaGRuw3gtw/ZUDRbiCiWuyyzfAkORHLctDP8eEIrkOUt7WwV0Uh+q3q8GYVsY/ksg&#10;bAtEff5/0qUzFGC7e5rhzZsjqCo7g/KiC6guvY7aihuoKb8Gmdq+VoHhVaUrTQO3RXWMxDIzTX1N&#10;OiF4FvV1Z9DcdJpx9wSaGHlbWg+i4eMh1H88SvAdQePnQ9RBaj8f7/8dEO5EQ8t2Rf/LQUgA/nuA&#10;8MPrUch7OVwFwWdDkUsAvpdILJ2pswbhHcH4npH5m1OTInAqORRnRRMCcWqCB05NcseRCfbYN84M&#10;eyYYYf8UYxyZYojTM8xwcYENri61x82V9niy3ZcQ7I5X+2ORfbgH3h6Kx4u9UcjaFYGsndT2cDym&#10;G8ykG8ygHtIR3lvLuLrGF/dWCXD98WB1IO6vDsKDNSF4sJwgW0KgLVXpNnVzaTBuLAviZwbg0iJf&#10;XFjkhTMLPXBioTuOL3TDqVR3nE7lOS9ww4kFrtznguOLnXF6mTMuEJgXVnfFeULz/Do3XNjgiYsb&#10;PXBpszsubfPF5Z3BuLA9BKe3huDwhkBsW+mLNTz+glnemD4lFK6O2tDV6kgg/tJpWuCkhp8ahBKP&#10;5bE4OIGZup5Q50t/wrYgVANQStWoEtXi79JJWiAqwJPjqCXuSt0g09YVyogTadWUerjOndvByPAf&#10;sGJlPPYeDMOhk6E4db4Xzl3qi/NX+uLijQG4cmcgrokjvEUgXu+DS9x/lq7/2LF4HDoUg53bo7Fi&#10;YyTmLQ7FlAGOWNqzK7J3LsDavkEY2lUTh1N7Yf/S0ehqLTFQA6ZOpnRoVoS0NW8KDvz+TvwtpPFI&#10;dZMQZyjb5uYm0GEUtrNjxHdywg/t2ykXvgDO1sFekaOrEyFvBVtba8iIC3vCxFH2Oznyde7w8vVS&#10;5NzVmXJRSic3FwUsf2j3A9p37qx0y5GRLdJPUQ1CAZ8M0zMyYTw2JQzFEZoTVEp9o6oVV8/YRAGf&#10;Mrkt1fk3IFQDULbV+wR4baUGpDxn5cBITjenfm9bULaFohqIChR5M1ADUHGDLOXmYMj/c4YWFnzO&#10;DF4+Fnj15hBKS08gP+84KksvUemoLEtDdXkaaun8aqsEeOkEXxqjL2NxfRpdXxrhJzqHlpbT1Ak0&#10;txwhBA+g9dM+NH0+QPAdVkHwJ0Lwp/1o+LwbDZ92E4QHCMIDCggbm7mvaTtj9FZFtY1bfgPBfx2E&#10;6tbjqqpFihQQVsxHKSEoIFREEJbLyJKi6agonIoqSiCoBmBbCQAFhALBtlLXE4oT/PBqJN4Tgrkv&#10;hiLvxTDkPmMs5uPi7DEoezcO5R+SlVErFcVT8U3awsFIn5+E9Dl9cH5aPM6nROHirGikzQjD6RQv&#10;nJzqgmOTbRmVrLF/lAV2DtHHliRNbB2ohd3DjLF9mCH2jrPEmVmEy0LGTsarB+tj8WhLDzzd3hNP&#10;tvXEw03ReLgxivpSru9OZ9iNiuBr6QhX++PWah/cXUEwLgnEXeo2wXeTurFMFIgry0LoEIOQvigA&#10;Fxb4fVX6ggCkLQzE+YX+uLDYD2cX85wJxVOpLjg9zxkn5jnh2DxHHE2l5kvpgCNzbbF/ji32znHE&#10;9hn2WD/ZGsvGW2I+v+OM0ZYYPcAMIwd4IsDdAsa8KExN9AklUwVSalgJ/Nw9nL7WE4rUsFKP/vg9&#10;GKr7Ev4WhAJPObbAry0MxQ0KDNVu8BcQ0nEYMB5LF5DOP9BNfYcNmxOw93Agjp4OxpkLCbhwpRfS&#10;r/XC5Zt9cPNeEm4zAty52w+3GZMlLqen9cbpE/E4fiQWe/bEYfW2KKTypjNzhBNmhJvg9c5UnJzU&#10;H8ld9XF8bl8sHh0NC+0OhIo+zO1NCSpbBX5u7i6KA/TwdIUX47Knl8op+vp5wsXFEboEoYGBAWwI&#10;OelGIyAM6xahuDznrq5wcHbg97QlCMUJEvp2jMGUA12fgwufc+aNx8MVLoSfm2dXBAQHwM3bXYGI&#10;OMIOXXhDIAhVw/0Il78JQumTaKo4LQNTUwJLXzX5LUH4W0f494BQ9olk5nDpPmNGqMukuf+zIDSW&#10;JGJJ58rfy8PTGE9f7EFh6XEUFh0jAM8pU2JVlp9GVeVp1FafQW0tVc+o23AK9Y2Mu82n0NjCuEs1&#10;M/oKBFtajn8B4RGC8DBBKBAUN0gpIDxAEO4hCPf8/wKEAr62Eieo1Au+HaeAUV5TlpuMyvxJqC6c&#10;glpG7roSEd1m6TT+hvysMoLwxcnleHl0MZ7tm4fH26Yhc8NEPNowDg9WJeHOknjcmh+Om6mBuMby&#10;yrzuuDg7AhemR+BsCuPXxDDsGeGGzYNssbqXKZbG62NJnB6W9TTAyt7mWDPQHpuGu2NPcgAOTwvH&#10;qbkxuLi0N26u6ovba3rj/sY+eLyjH+5tisGttWG4s4oQXO6D28u8CD9P3FjuhevUtRU+uLQ8mDE5&#10;CBcJ2/RUX1ya58vzIQjnEYTzA5G2gCBc5IdzC31wZoEnzqZ64tw8aoE3zs33xun5BCSd4/G57jg2&#10;qysOUftnumPbFBesT3bEynEOmD3MCpMHWmJwnDGS4p0R4mkHUx1dWJgbK0ASpyNAElCJS5PHUqod&#10;ogBLnhNgSTxWD5X7bUQWAAoIBYhtQahukRagqo8lpXy2wE+ea+sIdQykLpIg7PId3Nw0sWV7IvYe&#10;CsCx0/wt0mJx+UoPXL2WgJu3E3Hnfm/cudcbt27z979J3aBTTE/A6ZNxOH40Gnv2xmMVQThniR9S&#10;J7hipGd7/vZjkLF8OlZ1c8OznbOwZlwP2PJcLXnxOjhbw4uw8w/wYhT2gZ+/J8HnocjL25W/h6MC&#10;SnF5xrzQZUiasZmZUkcojSWu7m5wcnWBOSOxsRkBb6OqUxR36eburABWGl98eHwPHzdGYg8Ehwci&#10;MNRf2WdLtykNED904u+qK7FYPZTvl2j8t0AobtCAbkuX56fM9k0QSkz+WyBs23VGJI0o0lgiDSNu&#10;PnSvAX5f6hz5N1IAKHFaFal/D4T6/HzpcG1MABoRhFJKx2xTK6YQAaGRETy9jfHk1W4UlB5FYQkj&#10;csUJAvA4dZSgOYa6Wqr+OOoajzK2HmZ8PULR5bUSdFTzR4HfUYJQWoKPoaX5OFpbGZGVOsFjBCHj&#10;sQLEQ4QgYfiR0ZjRWR2N/xqEKvD9WhsVEFYRhNUEYQ1BKI0l1RKNCcIqicQCQaqicgHKKlLbgHAW&#10;yspknLFqxpnyf5MjFOiJxnL/eL5+IiryJ/O9U3iMFEKVrq9wEqqKpqCmJIWaqqiqdCrhO4WfOxnf&#10;lD09hpLMwyi5ux9F13eg5PpmlF1bjfzTKcjeOwivN/XAm3UxyFrXHZmrw3F/RSjuLe+GW4u749qC&#10;CFyZ0w3pU7vjZHIY9o4MwMaB3lje1x3zE50xt6cLZkTbY1KYJcYHmmFCsCVSIhwwP6YrFic4Y+Ug&#10;B2xL7oojMxh5U3mspTG4uioKN9d0w9WVgbi6XOUwb67shuv87Kt0hVcXB+P6wiBcn0fNCcIFQvDs&#10;gkACTxSAs/P9cSaVzjDVB+dTvXF+Pp0jX3NhQSjOzA3BiVl+ODbHC0eofTM9sX26O9ZPcsKKCbZY&#10;NNYG04dZY3RfawzpTefhxf+Eeh3ptgzpVKwU2Dk6WSv1gQIrNagEiOrnZJ+6G01bEP62K43AUKKy&#10;bItrlNcKCCWCy7HVgJVjy2eIOxQACmRlpIscX8tIgwDQhUbHHxDiZ4Ddm2Kxb7MnDu/xwIljvjh/&#10;JgTp58Jx+UI4rqXx970QQRcYTQBG48L57jh1IhSH9odg764wbNsQjtXLQzBnlhdmJXuij38npA7w&#10;wcN1s3B37hikzRzMv1kgBvi6wJpAcGR8Vd8M5HurfxflXG0sGG/lvO1hJUPMeHHLOtBGxnQ/hobo&#10;1FlD6apiKEPVjKRFWKoS6LzNjPgexmInvpfO0IlO0ZPOz50u0NPbjU7QDz5+XnDp6gRLa0v+brro&#10;oNGJNwSZ/9CQADNAZ0Zj6WcowJM6QhmmZ2zmCBMzAaG0IKuisYBTorHUEYqbbKfRRXGWskpgF57P&#10;b0GohqFSUp253VZdCEQdAs6FkT8qvofSYCKtzgJAbZnN2+jX7vC3QGxbZ6jUG/L9xtK30MKGIDfj&#10;9zZB1pstKC7fg5Ky3QTgPlRX7SNo9tN5HUB97UHU1x8krAi/FoKwWcpDaCIERV9BSDW3CBBlm1D8&#10;SLXSJcp+vkapF6SaFDfI6KxAcM8XEKr6D9Y3EoQCPkKvpp7uj5I+hNVKuYEgXIfKulUor1lOLVVU&#10;Wb0UFVVLUC4QrF6E8mo6wqr5CgzLymeitGwaikqmUCkoLqUzLJqBKkKwIk/VdUYtVdcZGVKn3jeR&#10;SqbGo/QD427BBFQVT0FFAWNv/gRFZdxXVsTtYgKyZBIqSwhJSpnZhrG4spyOsDrnBMpeHkLZk32o&#10;yNiNuif8so9J9ttzUXx2BAoPD0DJgf4opmP4sCsS2du64cXGCDxey1hLKD5YFIH786JxZVoETk0I&#10;wZ6R/tg0yAerk7yxuL83FvT2xKxYZ0zt7ohp3V2QHGyHcb5WhKIFxobpYEJ3DcyI0cT8WF0s72OJ&#10;LaNd6B69cWIOXdxsursZfjg5wx8n6f7OzPPH+XnBuLygm+JOL8/tjrRFkYzEUUhfEoNLy2JZRtMB&#10;RlDhhGAoFYZzqaE4O49Rf3YoQcjoONsbR2b7Yv8sH4LQA+smu2LlBAcsHmeHlCGWGNXHitHYGwHe&#10;5tDT+Z6A0lPcmFz0ajipL3w1BNSPBVjSsCIdo9XxWN16LOCTxhcBo7hBeSz75TXyWnGREqsFJhK1&#10;PTydlVKAo4ahOnpLh2ptw07QJkA6d/oRUaHG2L42GHs3MP7v8MSxgwE4czwUF06G4eKZMFw9G4Yr&#10;1OVzsQQinfnZbjh7PAzH9oXi4I4I7NkYgvVLfLCcbnvBdH+MT3JE3yADTI93w5nZQ3FyzjDsmz6U&#10;N4zBsNHXgQUdjLohR8AvkBaAS2nGC1mpE7R3UBpApMVYus+YMYaaShTV4u9CMMo+aRyRPofGBKIJ&#10;wWBhYaa4SJHEYycnB0WynouXlwdcXZ1hy+gpLdHaPE4XTU1lNEkXXX06Ol101CaQ2oDQyFQNQmks&#10;+WsQSvcZAWHHLjrKaBUNbf6ev+MIfytxgG0lcBSH6sCoHx4dBXOev7hL6YqjZaAC4r8Ewt9CUA1C&#10;I7pCIwueL2Ht62+IF9mbUVq5gy5qB0G4myDcQ9e1lyDcRxDuR0P9ATQShBJ9pZQGEdlWRWEVBH9X&#10;jMuqbb6OEFTptyBkXG7aTQjuQkPjNrrPTait28AovpZao0ThapZKNFZcoYBQBUEVCJcxDi9RxhdX&#10;VlEEYWX1fFSUpyqRuLSMACyZiCJCrLhoJh3hdMXRqeCnaigRleURfnR85fmEWsFEVNLpVRaICEPp&#10;eF0wFRVF0yiZtYaPi/j6IrrIomSUEoRlxTwGP6OsOIWSab4IyJJkfFPyYisKHm9AccY6VD/ehPos&#10;Zv/MZSi7STpfGIK8Y32Qf6g3SvdFomR3NxTu7I73hOErOojHdG2PF4Ugk5C5OZ2ObIIvDo30wI7B&#10;XbFhoDuW0h0u6OuBuYnumBrtgAmh1hgbZIXR/jYYE2qH8TE2SJHF2ROtMTveEvOptQOdcGCKP44R&#10;gIcnexKsLtg8xIHu0QorGVtX9LfAqv42WN3fHmsGOGJNkjPWD+mKraO8sWt8AA5MDsPRGZE4OTua&#10;DjCGICQcF8XiwsIoBY5nCcbjs4NxaGYQDs4Kxq4ZgdiY4ou1k7ywLNkd0/hZY/s5YswgxjCCUEfr&#10;W7o0cWqGCgR9/dwVQLV1bAJBAZXaKQoYBFZqGLaNxrJPXKJEYwGhQFIey34BobhCObaqns3lb4CQ&#10;UNXThKbGt+jX04og9MaedRY4vqMrTh8MxgWCLv1UKOFHJ50WiCvnA3HtXARunKc7PBOM9OOBOLUv&#10;EMd2BOPARt7Alrph+Tx3zE5xx9hhLhjEv02PQAP08NDD0EgnDI/3RXcfB1gQvhamqn6NbWO8PFZu&#10;Do52dIUqkLm70815uvOxlRKRTQlQWRxfZEoImPOCN+GxLCxN+H45hjnhKjcV/q5Kg4sKgh4ebvD2&#10;ljpHJwWSAkIBqqYWfzsT1SQMHWWx+78LhJYK/CQWS6yWbQ2+T1yhspj+3wFCee6rGIFFst/W2R6h&#10;kaFwcndh3O7A53WUekQB378JhBYCQpUjlC5GvgGGeJWzGSWV2xUYVlTtZNSkM6zZg+paArFuL+ob&#10;/neCcDNBuJFSDa0TENbUrVG2BY7SobqSkbhSZpuhqquWfqkbXMBtihCsqk6lG5uLSkZiiailpYy7&#10;RZNRXDANxYRaaR7hRZVImS8i0OjwSvJHoaxwLCE3nsATJVOEHKNvKQFYymOoICfi+wm7opJxKOBr&#10;8wvHo5CvLWRkLubzFVXJBPN0fJN3dz4+3ElF0a1U1GesQOPjVah7OB/l18aj+PxAFJzoh9wDiSjY&#10;0Q0l2wnC7ZF4vyUSb9Z3w9NVoXi8JAwP5obh2rRAnBhHcA3rii0DXQgrV8wf4Is5fb0JOk86P3uM&#10;CLLEED8LDPCxQr8Aa2VdjaFRThgV5YBR4VZI6WaOdYNcCbHuuLqiJ9JSI3EqJRQHJgRi6xgfbBrl&#10;ibVD3LAqqSuW9nXGot6OWNTLCQsTHJAab4t5cTaYE22F2TFWSI21xtIEe6zo68BzITQH2mH9UHts&#10;G9MVO8d5Y/t4b2wluDdO8Me6iQFYNc4Pi8Z4Y8ZQD4zr54axg0IRGmCrOEIbW1UkFfBJ1xCBoURh&#10;AZQaiOptgaK4R4GVAE7dn1Ak9YECOnGM0nIsIBRIqkEo71E7T3VDjGy3Bc3X+kdGY5mgVVtXEzoa&#10;32H0IBdsW+WBgxsccHqHG9IO+eLyySCkn/THpbN+uHTBG1fS/XErLRS3LgTj+jl/XD3tj7SjQTh/&#10;kDcH/m338G+6aVkEUqcFYOI4fwwa4oW4WFtEBJvD3UUHZsbt0LHd/wMzQ23YWatatOUc1cCW7+7i&#10;KpFW1fLr5e2BoKAAxmNzGBASJiaGdIcWiuuz5D4rblsz4krna3GS8vvJ9xVJHaM7bzienm6EoLsC&#10;QQGqs7Oj8h5xkco0V4yyCggNjNBJR08BoTZBKFP6y6QNMt2/GoSmFg4wMpPp/6XbjIx1liVIdZX3&#10;ykQQP3aS1QJVo18EhL8HP9nfWaIzgampdPCWiSZkmCGhxmPautggNCoI3oGeaM+/tzhCdaNKWxD+&#10;FoZt9RWG5uJaZVkDfYLQAK/eCQi3Mh5vYazcjooawrB2Fx0YQdiwF3WN+wirgwoE1SD8rf4KgqI2&#10;IFTVC0oDiQqCAj/Rr0DYsJ0g3EIIfnGFhGGN0kCiaiSpJgSrFBe4WJldRuoDayoXUQtRXTEf1ZXz&#10;UFkxh/rSXaZkGiWubRwhOAGFdH6FH2Ty1bGE3niV8sahVFxfoZQjUVIwWtlWaSJfk4wi2VcyFmWl&#10;fL1yrDEoyh+DguLxyCtORj6jcDFjeGXNIv5uyxjRl6C0fCly3i2UIXaTkXuBuTstBQ3X56Hl7hI0&#10;3pqD8vMjkXekD97vScDbrfF4uz4K2eujCcBYPFsVjcxl0bjPSHoztTvOpgThWHIA9vDi2cRovKS/&#10;G2YmdMWERB+MjvfEqFgPDAxzRIKPJXp4WiDeyxLRXtaI8LRGN28bxHhbIs7dBGODjbFxqCtOzZE6&#10;wURcXRqHtDmROC4wnBiKvYze28cEEGZBWDfMF6sGe2NlEuMcI/iyfozivT0od8zv6UIwOmBJL2cs&#10;7U1gEoipcdaEpBnmxpphYQ8rvo5RuK8TUgnUWX2cMaWHLcbFWWEYQdorxAzxYfbw7sqLRft7Xniq&#10;ejsBnrhBP3+Pr5CSUiAgpUguZnltWxCqHaGAUCAoz0k0FoeoBqHATZykvFeOoT6WOCyJnwLBryA0&#10;1lXqCGX2al2dLjA30MDsiWHYvYZRd1Mozm4NRdruIFw+HIn0I1E4fywap491R/oZ3lyO98C5I9E4&#10;dSAch7YHYdtKH6yZ74XFdPQzxvpgCJ1ljzAj+Ptqo6unFhxdO8PS+gfom7WDjnEnXsCd6eT04OhA&#10;J8jzkt9Efg//AE/ldxCA+/i6IyQ0AKFhgUpHaxdXgshUbgDirHmBG8l3ldEz0hKuanyy5/GcXaz5&#10;fgfeaLryfdIK7UQAuiuTmUoklogsgBWQ6uvrKeOYdRmxZUaX3wOhsjbKvwJCmfxBQKgakWL8tZ5Q&#10;Gk3+NRDKgvpdNPm8lh50dAg0XQJN14jnYgQrB3N4BPC8g9xVM4jLRBQGck6/huDfA0J9/l66JiyN&#10;9OAXpI9X7zcRhJtRVL4RZTVbUV67HZX1O1HduBs1TXtQ2yzg+t8Bwp2oq9uB2tqtX2C4kQ6QMKyh&#10;I6xZjpqqJaglBOtrl6CObrC2epEKgGV0gDL5avE0Qo9QKpyMIkZdmXG6OH80NZLbY1H4PhkFH8YR&#10;iAKysQTaOJQIAIsmMN7SoBWOVgAnrq+saCqBSQeZNx1FdIaFhXSMPH6ZTOVVsgw15WtQWrIeuflr&#10;kf1uDe4/mI+Tp8Zj+7YkrFrZE1MmhWBIkge+ebajLx5v6omXmxLxbvsAFB/kBx8cjvc7EvBqbQQe&#10;Lw5EZmog7s4Jxs3ZIbgzrztuz4vB1ZlRuDClGw6PD8L6we4EkSvm9XLFpBhHDAuzQVKoPXqEOCLC&#10;y5yws0KomwX8HY0R4GSCQCeZFt8Y3s6W8HK0hK+dMYLsjDA6xAQ7x7oxwnbDlRUxuLy4Oy7MDcfx&#10;yYE4PC4I+0cHYsdwX2wZzot3sAdWJLljST8POkM3LEikA01wUUpFCXSLiQ5Y2NORkdsJc3lec6Mc&#10;MY/lgnh7LOjhwNc7M7a7YgY1jdsTCM+hkdaI8zNBdJAtPJyNFBBaWqm6zEhrqMiTEkjJha88piMS&#10;QAoEBI7y2t+CUN1IIvWBsl8aS34LQmkoUbVO/zJaRVzXX4GQrxUQ6upqQF9HC8ba7TCqb1fMG2uH&#10;JePtsXSUHZaPscfO+eE4tj4Jp3aMxak9k3B6/zQc2T4BO1YPwpoFPTA7ORhj+3tiaE939Ip2RUyo&#10;HUK6GsLbVgsutl1gZaMBG7tOdLHfQ8uQblBGstDRmlsZwUkmNKX7EYfcMyFaUWiYPyK6BSEqOgzd&#10;ugfzN3FRoChdalTrQovjZdxToK+K1pZWqpEyTs5WfL24S0cEBHooEhhKN5yuXV2/glAitjhLidYS&#10;jaXV3OR/AITSaiz1g78FofRJ/FsglOisqUmnp0VQ6RBkeibQ1TaCDmVmYwJrF2O4+TrxOO35Wi0e&#10;n9FYGoX+zSCUSC1Tf+nAL0CPINyoAmHFRpQShGUEYQVBWEUQVhOENf9bQMjHDbsJwl0E4TYCUCLy&#10;JpYCxLVorFuFesKwgY6rUUBYzRhcMY9gmkkXN5VObxI1kaCjS8sl6HIZh3Pp3j6MYOwdyShMIEon&#10;aT5fxG0Bnji7kkIpRxOOIymBpsCTEbiQDq94PmpKl9BVLkbe+/nIebUYWQ+X4PbFhTi2ezIWz+mP&#10;qRN7YWj/MMRFeCEy2Beh3j4I8/ZDhG8IIv0j8M2xKaE4xGh4JNkXRxgTj0+OxMlpUTiWEo5dY72x&#10;SaLucA+sG+yJ5X1csaS3C+HjjgW9XDAr1h7jY+yR1N0OiYxPMT4mCHc3RLCbAYI9zOHb1QautsZw&#10;513SjU6nKwHhwQvbw9FM2dfVlg7Azhpe9ubwdzbDCMbjneP9cW5RNNKXdsOlxSFImxeIk1NV57Z/&#10;tA92DnPHzhFe2CDxm45ucR8XLKTzW8jzSe3phNkE3ByW8wjAuQTeHMJtVqwjpkXaI6W7E0sHzIy2&#10;wexYO77WFjN7OmBqnBMmx7pgJCN6f0I81s8SkQF0eA78j6r9Ix2IAV2hKfwYiUNCfOHj01UBn0gN&#10;RzUIBWBygQsIBVYCOYnFEoPFEeoQXgI/ddcZeU7gqB65IvFS7QYFqOIQ1SCU2KyMKmGMVo6tR6hK&#10;h2+d9hgc6YJJPewwg5qVyN+FN4xdc3vi/JbxSN87j1F5JW6c24Ob5w8wDm/CsZ2LsHftdGyYNw7L&#10;pgzHzHH9MXZgDAbGBiIuyA1RgV0R4E3X60iXY8XobqYFHVMd6JnqwkwaRpx4YwvwQO8+sRg4qDcG&#10;JCUqSkgUIPopgAwI9KI8le9gzt9QoC7fQc5f3K9IHtvx7y9u0Mtb3Lab8p7AIE9C1FU5TlCQH12i&#10;F4Howr+DFQzFXeloU3r87QyVVlVp/OisZ4BOutLBWfoHyjIAloysVgoI1d1nZGSJvrIQlMRpmd6L&#10;0ZYQlREpKkeo6litHnL3tR6QEgCKlBEojMWysL4WQShOUJv7JOJ3i/VCTC9PxPQOQhf99jxWZ3Qm&#10;cLVk1prfAaGqZLQ2MaAMeW4igaPMWqNLaPN9jNfeAfp4TkdYWLURBZXrUVK9hSDcpoBQIKhWbfN+&#10;1DUfRF3LQdS3HGojeXwQDa2HftFHwpFqlrrBVkLy4yGW+wlGFQTrWuV4u1DXtAP1VF0jwcdILPWD&#10;DQ1U/UY0NmxAU8M6AlCm3mL0rVLF3RICquBDCj68H4f3OWOQ947wk1lj8lMIMHF8YwjE0QTfFJQV&#10;TKajo9Oj+1MibSEhSeB9yB+OPIKwsIDwLJjG6DuLsVcaWBYRiouR/34FXj5ZgotnJuPgzhFYtbgX&#10;Jo8NxrD+vugb64f4ED9E+TGZeEYQfPHoHpCI2ND+iArqg5iQ/ogLG4TYkEGIDkzCN0P8rDHU3wqD&#10;/c0xyM8cA/1tkRRgh97cH+tlimgfU0R6mSDCRQ/duhogzFUPoVRwVz0EumgTdgbwdjOlezKEm6Me&#10;3Bz04OFEOZsQeDZwI+i62lkSeoxRtoyXNuYsTZVtNxtLeLL0oiP0cdLHkBALbKHrO7MgliDsjstL&#10;w3BxfgDOzPTF8SkBODTeF3tHemDPSE9sG+yKTUnOWNHPRakvXEJHND/RhRB0xKweAkJXpCa4Yi41&#10;O8EN03u4EnhdKTrAeBfM5Gum9bBhJLbDxGhHjCUkB4Y7IDGIIPS34Z2CrsyW/zkJQjP+h7Tmf3Jf&#10;OpuIsACEBPnAx0tcir3iDhUY8rHAUByhGoQCNzUIBXoigd6/BkKJwur6QYFiW1coQJHXyGsNjQlC&#10;fU3oabWDrWFHDIpwx7jurpgcbo/kbraY1t8d22fH4BLd4J2Ti3E7bTtuXzuGW9fO4nr6IVw4vp4w&#10;XIDdq6Zg3ZyRWDRpAKYN70FnGYH+hGFsiCcifPidnKVLkIyskaUCZPJRPboeUzjy/MIi/Am/BAwd&#10;1lcpBw7qhT59YxEZFaw4wqBgn6/1qXLeUj8qAFd3FRJnKA5XvrPqxuKi9Evs1p136ahQBYISuwWo&#10;/gHeSoOJCoSGdIM6dGAG/H0ZtY2lG4wpwWMIDcJQpu1Sg1DXwJIQdKAcVQ0n5rZ0i6ohdgJBTT19&#10;ZVvGKUursaoLjUrqztVf4fdFnaiOBLEGQaxMJ6arg44a36KrhwXGTorEwJE+6Dc0GLpmHdBek/HY&#10;0IQxWSaj/QWqahCq6g5lnLIahvxOCgy5zRuPAUEoM157+BkgiyDMq1mP/Kq1KK7e/CtHqFZN8z7U&#10;thwgxAjD31FtG9UTfA2fDqORMBSph9S1yEwzLXR/HwnC1p2E4TZllpk6Qk/qAxtYNjduQEvTWjTU&#10;LGH8nIdq6QhdQBdHZ1eYMx4FOVNQ9G4yY+44FLwjzHIm0unRwRGE5flTUJBN4H1Zke5Dzjjkvh+P&#10;3A8TGGEnoKCYkbl4BsrLFqG8dAWBuRLZL1fgwa25uHx+GvZsH4FFc+IwelAABsT7Eni+iPT1QaRf&#10;EKLp7uKD49AjKBE9g/ojMWQIeoSO5v/nMYgPG8XUMwgxYQMQG9EXseH9CcbB6B7YH98E2JsiQByZ&#10;LcXYEsLtQDtT+NgYwcvWCD72JvCmfOwZZ+mQvOz4R7HVhYe9PjwdDeDjwP3cFvnZ6cGXzwU6GiKI&#10;ETiYri/E0QJB9mYIpoLszBBICPozBgfyc0N5cYfz+Qi6jkjCdXyEBbaN9MXpuYTgskhcW8ZyYTjO&#10;zwnC2ZlhOJESjMMTAqhA7KYr3DLIFWuTumLlAFclJi+iO5T+i/PFHSYyKiZ0JRRdCMGuSCEEp8QS&#10;FHHumERNjHPGOLrZMdTIKBcM7+6GAYyGPQMsCUJr2mZGU0v+h9X8AUYGjIkWxvBnzEvoEYXIbsHw&#10;5kXr5uZI1+KmSC54AaJc9AJCdV2ggFAisEBP6gmVSMu4/LdAKLFboCrOUN0qLTAUB6V2m1qGPLZu&#10;O1iadELvCBcMCrfFyFALjIqwwvie9tg0MxJX9k5ERtpqZN7Yjwd3z+DuvXTcuX0a1y7vxqmjK7Fv&#10;y2xsWpqMVXNGIDW5HyYOicPw3hHoGeGDbnRk3l2l9Zdx2Fwbprwwjc10YcO/WQAh1z0yhOCLx5Ch&#10;/dG3X0/06h3HiByFuPhuiI4JV34XdUOSuD91g5B8X9lWO0MBvFQvBPM/tCg8IlA5dlh4gAJD6bDt&#10;6+vJ39uVILT+nwOhMumCjDc2ZyzWUVqJpb5QFoeSdVDEEbYF4e/pFxDSFRKGsvi+Rpfv0dWTv/3E&#10;UAwa7Y7Bo0NgbqeFHzTa021a8O9krDhMtf6tIHT31cfTd3SDtRv+CoSVDbuUUvQvgbBe6Vt49Kvq&#10;qcaWY6j/dBx1VMPHY4ThETTRKSrRWGI2AdjQup37thKMm9DYuA4N0hgi6w4XLmR0nYPC3BSCbizy&#10;345AwdthKM5mvCUIS2WarBxZVGkMyt5zH1Umq85l0/m9nYzS7BkoeTsT+e+m0N1JR+oFKC1ZjrKy&#10;jXj9ahEePViKy2fnY/PqwZiXEofkYRFIivdEzzB3Qi4MCSHd0TM4BvH+8ehLsPULG4w+YUPQO3Qo&#10;egYOoobQ1AxHr+ARSAgdgZ7hwxAXkoQ4OsK4UEIwJJGuMBHRwX2Yfnrjm96Brkjwc0VPHzf04d13&#10;cLA7Bga7oZ+fM/r6OqKXlz36sOzjY4U+3uboS/fYL8AGfQKs0SvQCn39bDHAxx79vO3Qn+UAOqkB&#10;vg5I8nPAAO7r52mDJNlPsAzwsVP2DfCxpvu0xxA/J4zwd8KoQDtMiLDBYkJs31jpK9gN11fE4ObK&#10;GFxZFIm0+d2QNjcSp6eHMcIH0hkG0BX6YMcwT2wYzNg+yB1rBnpgeX9XLOztRCfohDl0fFNjHDGF&#10;bm8i4/C4CDuMoVsaFe6Ekd0YgyMdMYxxeUh3UVcMivREvxBbxPmaobsnwe1hBQcrXWjzP7gRgWNm&#10;QrdLBxgdGaooPNRfcStqEIpr8WZkVrsfdeOHXPQCQJE4QTUI2w6vk9fI6wVyanckx1GDUCSwkOfF&#10;SSnRmOpiRAejR8dqroHeMR4YEuPM72aNMdG2GJ/giI0EYfqeCbhzbjnuXd2DB/fO4M79dNxmef3a&#10;Xpw+vhoHd83HzvUzsGlJMlbPHoEFUwZh4rB43mmDEMP/C95uVnC0N4KlgNCMMteBjdzYwvzp2kKQ&#10;2CsWg4f0UyAYG6cCoLg5qS+U30VuDnL+agCqo71IHssNQL6bwF5gKHWM6veLo5SYHCYjShiPpSuO&#10;ldVfO0IDIzPVeiiMuB0JJgWEJlaEoIUCQkMTRuKvIFTDkKA0kTVU9AkpqcMzVRxhOw3+bX7HEbZ1&#10;hSoQSqlNEAoMGac7/wEe3pYYMzmQjtAOoyaEwtXbBN91+A6auqZ0jTIjDW9eSr9Cdefq3wfhV5nS&#10;PX8BoZuPHrIIwsK6jQThOhRXqUBYXrdDkRqI1U17CcP9CgzVUmDYfJjxlgBsOqKogduNzccUANZR&#10;DTLxghKVJR4fJPzoCgnA+oa1qK5egbLi+SjKn8F4Ow3v305DzuspyH0zic5vAl0fI+6HkSjJHYSS&#10;9wNQ/oFlzkBCcAjK34/g42F8biA1HMV8fUnOTFR/WI7a/A0oytmMZxmrcP1CKvZvm4jU6X0xvH8I&#10;Err7IjGCwAsPR0JYFOKDotEjuAcdXj8khY9G/7CRSAwYTHYRgMHD0D90FIE4ivAbhoSgIXSDAwnD&#10;JG4noQcBGB+aRPgJAHsjmm4xKjCe6sHtXogMSMA3iwaEYn7fEKT2CcWSpHCsGhqGNcPC6bCCsLyv&#10;H1b09af8sLqfN1b19cDSXm5YJI0SCc5KPdy8nh5I7RmAefF+mEvNifXBbGoeLev8WG/MiXJHaown&#10;FsT5sPTCrG6umEUHNj/OCwtifbGkhx+WJ3hiVW/pduOGo+MCcFFAuCwa15YSggu643xqJM7NisCJ&#10;KUGEoD8OjPWjI/TGjqEe2DqMzpDaMNgdy/s5Y2GiA+b3dMCseEfC1RYTGBPHdbPHaEJwJDU81AFD&#10;Qx0xnGAc1t0GQ/jcIIJxYDd3DAizVxyhGoSO1noKCE0YQ40MtAgESwWCPeMjERcToTgWNQgFinLR&#10;iwNSA0tAKHWC4voEeGoQyj41CGVbXKOAQQ1CcYRqVyjHEyAKKAQY6ngpINQkCDvpt4eFVRf05e85&#10;NNYFo6JsKRuMS3TEqqnhOLFlGK6eWICbl3fi7p3TiiO8e4cgJBhP0hEe2D4PO9dNx4aFY7By1hAs&#10;SEni3TcOA3sG8z8NvxdB6OpoDGtLbZibavI7EYS2xopTi4qOoCNMxLBhg9Cvf2/ExkYiIiJEcXXq&#10;OkL5TeT8JQLLectNQr6rAFBAKNvidOX7ql2hOEIBoar0owLg6++t9CG0sLBQOmNradLJ6RjCQIbU&#10;GZpCX1bMMzRGB22JnsaEnBV09M0pC8gC8kYmvzhCI3O6SlmZzlSWBpWWYxmipwLhj5000FFb5Qr/&#10;RRDqaqKjLl+jo8n38jXafE/nf4KXnyWSU0IwbIwDRvD/cUi4HTowMnfW5Hu19JRuNwLBX3el+ZdA&#10;SDibaPF78WZKEHb11lWicX7NBuRVrv1SR7jjKwwFgqpGk19AqC4VR6hMrirRl66v5RC3DymlygEe&#10;Quung/j4cR8j707U12xGRelKFBbMRl7uVOTmTCL8xuP9q9HIfT0a796MRa6M6303jvF3DGFGEL4f&#10;RSj2R8GH3ozHsjTwIORnD0Op1AsSnmVF81BeuBhvn6Xi/tWZOHtwAm++fTFjdB8MT4hDXABTgHcI&#10;YgNi6fr6oU/3QehFp5dIgPUKHUK3NwL9uo2j4xuDPnR6fQi8PsFD0Tt4MDUIfUIG83WDCcokagAS&#10;gvsShr3oHnsiJpDuj65PreiAXojyT6DoCLkd6ZeIb/ZN7YvdkxKwIzmeisWOSVHYPSUWu5KjsC85&#10;BocmxmL/uEjsHRGKXcOCsX1oIDYP9sPGQb7YOJga5IcN/QOwro8PVvXywspED6VcTa1P9Ma6nl5Y&#10;l+CNDb18sblvgKINfbyxsY8fdhDCO/sHY0c/L+wc4IL9g91wYpw/0meG4PL8cFxaEIGzhOLp2d3p&#10;BkNwfAqjMR3hVxAO88D24V7YNtwbm4Z6YjUj8rI+TnSWjpjd0wXjCbmx3ewUAA5j7B0aao+hIXYY&#10;EWLN+GiDUZEso/hcN2cMjXAlFJ1ppW0R7WOJMC+6MAttgvA7GMv6wgShrbUpwugEeyXEoEdcd8TE&#10;RigXrDhBAZiAS+3e1HV5AkFFhKA4QRM6Iynbd1RNwSXPyWMjIx3lPQIFAUfbFmmR7JPGk7Yg1JZV&#10;7HQYjU01MDDOGyNjXDAh2gFjo+wwtpcDlk4KwsF1A5B+ZB6uX9qhAPDh3UvIuH0Wty/TER5Yhj1r&#10;p2HrIonGQ7F4an/MTu6N0Und0CfGF90DnRDgbgUvV3M4WMuYa01Ki+dpQMh5oGfPeAwaNBAjR47A&#10;gAH9EBMTTZAFKTcIgZicv3wP+U5SXSASoMv5y/doewOQ14mblLpFqWaQm4sahuIIpRuO45chezJu&#10;WbMLnfX/BAilsUTmItSmu5TJd2UKL5nT8PuOHb9OwCAw/NdBqJqtpouOBtpr/L/w8DXHpOkRGJvs&#10;gWFMLIm9ffj3+Q6y2L8sdKWOxep6QhmnrILh/zoQ1iggPICGlj1oEMg17EBj0240txB6rfvR2rwH&#10;zbWbUVexFlVFS1GUPQd5L6ch98UkvH01BjkCvbdj8eGNTGQwCoWMwHk5hBxV+G4oX///tXbWYVJc&#10;a7fP952ThMD49Li797i7u7sbAzMMbgMMMgQJA8GCu0NwDRKIEBLc3V2Tk5NPn3vvX+uut3oaBkKO&#10;3Pv9sZ6qrq6u7p7p+tVae+96dz1unW/ArTN1uMbnrlwjLK8148b1obh+eQLBOQNH9nVg+eIB6Ggv&#10;Q01pDHJTIpCTyGQVlYy8qCKUJ9ejPKURpcmNKEpqQCFVzG2FKTVcr6PqlXibH9+bgONzcYzAsQRg&#10;bJUCwUK6voJYwk8UJyCkG+R6TnQpo3MJMiOLXyuLj7OiyrheTpVxvRQZEcX4YO3oRqzhSbBuTC1W&#10;jarAsjHFWD66CIuH5mA5s/nqwXlY3i8DS/ukKlpCLWxKwheN8ZhTH4c5NYRiRTA+LwnC9Hx/KgDT&#10;CyiCaGauP+bkB2JeYQgWFIViSVkUllZEYXFFBMEXgaVVPFGrY7C6NoIKxprewdg4IBLbR8QqINwz&#10;PpWOMA3b6Qi3jUzApiGxWNs/Civ7hhOEwVhYG6jAcEFNMOZU8TNUBmEa4/GUsgCMLw7GMIJhULoa&#10;/VMlGhMQid7ok0iHmOTKuOyGAVnu6J/DbRmM56l+jMg+/IO6Ij3cCcmM/G6OKoKwB6ytjOFoZwk3&#10;Z1slHqcn0y2lJ/LET1KinLgfAaDA8DUEnekyZCJ2MzpBOgYzaR9kxHZxtubxVNDT/RjGxpr5TCys&#10;jAg2U2UoicBC2gPFCQoAtb3RAkIBSvdoLPUITQlCB2tdVGWFok9OIAbl+KNftg9ain0xsV8Mln9W&#10;gq0rhmH3lunYv3cpDu1Zg0M7l2PvplnYuGAMFk/qhy/ae6NzZBUmDi7ByOZc9KtOQW1RHArTGEsj&#10;PREe6Ay1hxVcHKWJQAVPd1vExYYShFmKE6yqLkd5BX9wmWkEZAQjbYQyrlDGAQYGecPdU8YKanqH&#10;5bsJCLXNBnKxEBBKZBYAZnQ5bXHY4g4lHkuNQwGhr6/csuesgFAcoRKNGYMVENo7EWr2ygT0Mq/J&#10;+0CoFGp1lsIL7jCVmfSUKTsFhlK1xloZTN3L0AB6Kjq8rp7jPwYh3TgBaEyp6Op1jf6M4EgnDB2Z&#10;jpZWXpSaIlFTlwB7J0OoeMGTOV0EftpjCRA1EVmGyFgQelLhmi75tWSbiiAkFLmfgPAkQXhTQKi0&#10;Ec7GvWdfUPPwgEB8/IIQfLkET18txfOfl7+WpuiC3G1C+P08Dy9fzMaTx524e7cDN26248aVYbh+&#10;diAun2zG5eO9ceN0X9w4SXd3qpFgayQEexOCDbh2tpYQbKTqce1yGa5eKaVTrMHNiy24f3UEntLt&#10;3bs+DT8dG499uwZi5ZJGTBpbgtaGLBSkxSI1OpFRlEkqroBRlxBjvC1KakYJHV4R4VbCqFuaymib&#10;WEvwCQDp7pLEFdZwWw1BWEN3V43cmCrkR1cSfnSAdIMFhGF+DMEXxQgcXcE4XEkgVjPZVROCFKNz&#10;dkQZVdolWScEwzTK4rbMsBJ8sGZcDda1NxCENVg7thJrO0oJwlwsGZKGxf2SsKJfMtbQJS5vTiAE&#10;47CkKRYL6iPxRW043WE4ZtWHY2p1ADpLCMEcNWZk++Hz/CDMLAjE7AJ/zC0MwMKiYCwrCVO0tDgU&#10;S8u5XhmOVQTg2sYorO8TjXW9I7GuXyi2tUVj34QUHJmWg4OTM5V4vHd8MvaMTsC2YdHY0D8Mq/sG&#10;Y0VjAJY3BGAN339VXTiW8rN8URmMzopATK8JZZwPwth0b7SneSkak+qJ0YzJbYzDIzO80JbN9QIv&#10;jKSDHMqoP5AQqUv14j9FOkuckRrlDmdbPZibfARrS0M42VrA05XR1cMZkSH+SEvglS0rRWnPEhiK&#10;+5GTXFybixtPRLonlZWBcgKYmRorw1xc7FTwo5vyceYJaKALEwM6BZU+zK0JScZOGX4hINS6Qm08&#10;FhjK8QW2AhCBh9xZYkaQWPA97Kx0UJoRjMbcQPTL80dzrg/6yWDy5hismlqGzYtasW3tKOzZ9hkO&#10;7JyLPV/OwLZVHVgzZwiWTu6DBWOrMXN4GToJwgn98jCsPg19yuNQlRuKzES6wnA3hPg7wMuVrpBx&#10;3MfVEfHREXTEqSgozEFlVQlKShkzMlMUaEmBVs1nl3qN7nD1sFbk7mmn/I2k11jAJyAUKEpsloHW&#10;UsMwOkY6YWQcYqLiBJOSownESKWzxN9fDeXWOjNTpY3QzJQuitCz7AbCXsr9wrzYEISWNprOEhuC&#10;UIbP2EpboZ0HwSnbGYstbBWIqmQif2sLBXJShUYkrvAPQWhupnSWGFjow8hChzBUQddQB6FRrmgb&#10;nYWBAwjC3kFoaIzl38ERhvq6hDYdoDhCvk5KkUkVHpEMjZFOEa0s7Ol0X8uI38OCn9Ec/qHmOE0Q&#10;3n42CzefzMCdp58TgrPwkCB88mwhnj0nAJ8tZbRdht/oBH/9mY7v5WK8kl7lh7Nw98ZkxthxhNoI&#10;XD7bH+dO1ePs6SpcOVeNG2ercO10Oa5Tt/n43vkq3D5bxiicx3hL6J2rwvVzdH0XWnHjXH/cuDYU&#10;t26NJRA/xaUzn+ObfZ9ixbxWjBtayd9NAX+LqchPSkNWfCYy4/KQm1SOkvQmFKc1oSClAUVpvVEs&#10;j6mSVEZeur9SOr+SLhUpnR6/VwHdX36cuL1KrhOCVD6VRxjmCgwpgWFOVDmy6fZEArr3KSOsWFFm&#10;eAnSQ4vwwYHVLdgxvwHrpxVhaUcG5oxJwKzhMZjeGoI5LXRx/SKwrF8kgRhPZxiPJc0EIaE1r4Eg&#10;bIzAXEbUGZUBmF1CZasxO1ONOTlcJwhnFQdxexDmlgRjUVmYosUloVhBIK6tiMRmOsotjXHY1hSP&#10;XS3J2Dc0Ed9PysCZ2aW4sLAax2YV4khnDg5NycCB8SnYOTIWXw4OV2C4oX841vfjep8orG2IxHLC&#10;cF51MGZWBeHzmhBMLQpABz/Ppzl0Rl3LSYTEZLpVaeecWOyHjlI/jCvzwyh+zpFFYWjhfrWpHvzH&#10;ePHK5QUXG0Za449gZS6wMYOXmyPUXq7w83ZDTHgwchiPBYTiWiQeC7wk+gkIrRkhTej0DAk6U5UB&#10;7OkOPbnNjzAJ9LCDjSndhB6dAl2hGWFmRUhq3ZG280A6TASEstTGb3GEWhCa8phmFnqwZvwqTgtE&#10;U14wmukGBYSDSvkd+8ZgSUcB1s1uxIYlg7BjYwd2f9mJLasnYuOS0VgzezCWT+2D+eOqMHNoGWYP&#10;q8b0YVUY368IrRVJqMuPQkF6EJJjPBEd4sKLgDUc6ULdHG0Rxe+flZ2G4hIZPsOrcEG2ArC4+Cil&#10;crU4WnF4csudkwvdpJslAe+owFyaAqTzRICoHUojpf2lbJeU4ZI6hskp8YSgJmYrbYSRoYojlDGE&#10;JiZ06qaECIFnIXd0MApbEILSWaKjIqgISLmfWG6xs5A5kglCqT5jJxPH27hy3R2NfVrh5uHDv58N&#10;XaENrBw1lap76Okopb0Ehn8Yjd8CoZ4yD4ueQS9ExrmhbUwmBvM32ocX674t8cjICoY+3b+5QFUA&#10;bkGAd0FQ1mX6UzMbQo8OX5yg4g67ZG7PC6i4Q/72AkPNcPbqHNwlAO/QEd57TAg+nYOnMpfwqwX4&#10;mXrJ9ccPOvHg3mTcvdOBK5eH4ezZfjh3thmXTrXi8ol+uHSiLy6fasKVM4yxjLNXzxKA5woYe0tx&#10;+0Ilrp4sVyo3Xz1dTWBW4/aVFjy8MQoPrn1Kt/gpjn89CjvXj8OSWUPRwd9L3zKmgpQkAiieji0b&#10;xakEFiNtQUo9QViLnOQm5Kc1I5/AE+UpqtcojeDjUiAooCuMp1PsAp52vbtku0ZdECQAZakFoCwF&#10;ggK67iDMiPy90sKLFaVHlCA1jCD89cU8PL//Oe3tJF4VxuLUsXZ8s7sVu1eWY0NnKpZLuaqhgVg2&#10;MAKLWsMpAo1a0MJo2hqKxbKtKQRL66jSADq+ACwrC1Ec37JKcX5URSjWVEdibTWhxVi8USBYE4Md&#10;jQnY3TcBe+g2D/RPwTfDk3BmGq9CC2txd2UfXFhUjZ/mFOG7zmx83ZGKvaMJTMbmncNjsWNYLDYP&#10;jMbGZh63ke9VF4r5NUEKDOfSGU4v8kdnoT9mlmpiu0jWZ5aG4HOqs9wfn1X4YQohPqkyFBMZ2duK&#10;6aiyvFGXpkYZAeBFV2eo9yfGMB1YmNIVOljBy8MJam9XhASqEU+noo3GAipxQeJ47BykZ5BukAA1&#10;NNSFqZEuXAk6Hxc6QldT+LtbwUmG1dAVGhnq8WQwonuhO+IJIe5IXKUcR8Cq7UEWCRy7g9CMQLGw&#10;NICTjR4qMkPQUiAwZyzO9sYAfv8pPBGXdxRj3Uxe6BYNxPb1E7Bz4xRsXjUBm1e0Y+3cwVjZ2ReL&#10;JlRjflsNFo5q5EWwFpMHVWJUnwK0VqahOi8CWUleiA93hq+HJeysjeHsZIsYOjdxgRWVJaiprUB2&#10;TjqBFaNAzNdXqktL4QgNvGUwtau7DSEoQ4AYbfl9peNI2gjlu0iPuR1PeA9PFzrfQCUGS01CqXGo&#10;6ZGX8YQCQh/Y2jLSmpgoIJQ2QgGhOUEod4bI8BmJxsbmjJO2zl2OsBsI5a4SaycCUI29Xx1EfmEx&#10;dPR4IXGUqTZtlDgsENQx0sTjPwKhzMJnJENvLAw10djUDHp6nyAmwQXt4wnCQWFoHRCKhqYwVFTH&#10;0sUawMCwF4xM+bm7QVCcoczsp7Lidro+aSe0sBMYamRmb0KXKB1uZvxbmuHStdm4/6QTD59MZ7yd&#10;jYdy+9jtDty6Nho3CD3pxT1P0J093ohzJ+j4TlbhPF3ehTNluH6Gbu90BSNvBW6druSyiqqmC6zA&#10;tXPlVB1uXZSZ4IYTimNw98qnuHhyIo4eGI3tawZjxtgKDKpJR11OIh1bLrIicwmdfMKoTHFxFSl0&#10;d8ktyE9uRUFqf2QnNyMnrV+X+iI3rQE5KXXcTjhyqZHE4DoUMw6LZOiLAE8g+LdAKM91B2B3B/iu&#10;BITpBN+7So0oVpRGEKaEE4TPfunAi1ef4pefp+Ivv3yOX/6yAL/9ugj//ZfF+M+nX+AvN6bi6blx&#10;uHNkJC7tHoATmxpxZHkZds/NwoYpcVgxNhKLhgTSJXphQbU75pU5Y16lJxbX+GFFuQ9WUuuq/LGh&#10;OhBbCKttjLLbm6KwvW80tjaFY2dLJPYOiMbBoQn4dmwyzs0uwO3ldbizshGXF1fi5NxCHJuRgyME&#10;4f4x8dg7KhZ76Ax3DY/D9iEx+LK/FHuIxKqGUCyqCsASusEFFUGYw6j+BeE3n1AWzSMEtVpIOM+t&#10;8MesSjVm1QRiZk0EOqujMYGudmiON5rSCMOcCPi7WUCv1wdQEYRGRr0Yw4zhwejqSVCp1ZrOEWnQ&#10;F9cibWICQgGVGU90Q77GhHHYRNoB9T+Bm70h1K56CPBUIcTHFu6OjGJ0H4YG3IfRSgooSEyUyCjx&#10;WGAo7kkAK++jdZva4ScCEXMLgtBMD3GhnmguS0T/Qp6A2b5oJcwHFPhhanMclk8owvrP6/Hl4sHY&#10;QRDu+nIqdm2cjJ1rO7Bp0XCsndmCtdP7Yt3Uflg9sQXzx9RjVlstJvQvxuBa/vAJ19xENyRFOSNA&#10;LeWyVHR4doiMiUBZubQPljEa8wpMEMbGRSogE+cm9wRL5RgpniAu181dM0ZSvptE4u7jJ0UOjjJx&#10;vXSaCABDlaUMsJZ2UhlHGBUdrvQa29kReCqV0lliJbGYEkdo/hqE/Lua0RHaSbECGUIjMHRTQCi3&#10;3ZkQntGxiTh99jzGT5wII7pLuc1NJLATAOpTyrJbp4lWAkLZTzNsRgpqmNDxW8KAIExJd8O4CWkY&#10;NiwcAwYFo6beF4280EdEOUHX4M/Ke8mcLSqpedglmcFP5lE2oevTFGjQtBvKvNGmjMfmMik+o3t4&#10;mCXOnfsMt26MxfUrI3HtwghcoMs7/UMDTh2twbljNbjwUy0unqjDheM1OP9TJc4fryDMKuj8KnHt&#10;TAEdXQGunSjRzN9xvDfunR2MhxfH4P7Fybh26lOc/GY8vtrWhqVzG9DRls+Ym4aStBhkRVHhaSgS&#10;6CXUK8NUylL6oJySZUlSbxTF16NAhq+kNCOPUMxJaURueiOy6fqy6BKzk0W1v1NBorhBjQrpILur&#10;IK5Gae/7vRiFCUABnUBQq3cBqJXi+iLfVgohqFWygPDRq1F49qodL16Ox/PnE/HsWYeyfPlyEn6m&#10;XoleTMJ/vpiB/34+C//1fCb+7XEn/vrwM7zg1ejhpXbcOTUat44MxtUdfXFydQUOzM/Bjs4kbBwZ&#10;jFWtXljR1w1LGhyxsMYGS+rssbjOBSubPLF+gC82E6I72kKxf3wMvp2RgXPLKnFjbSNurmnExUXl&#10;ODUrH8c7s3D00zQcHkvnSFd4YFQ8vhoZjz3D47GdAN3YGo01vcOwnI5wBUG4lI5wUVkgFpcFYXF5&#10;MKVdBmMJtbyK0Kz0w/xqNRbUMbrXhmNmZQSmlPhiTD4hIsNQciMQ5M6TSvfPyoBo/a4iCdIRItHV&#10;Q0RYyYkqMJTGfXFz0hMsQ2PEAagYiy1NjGBl3AtqF2OE+hgh3N8MMSGMvq62PLYOjI2kw4M/eGtT&#10;BXBaRyjAEEnEFAkUNZ0lb27dk7mMbSwNUVmQjNbyFPQntIbmB2NQth8G5qkxuXc0lozJxbrpddiy&#10;eAh2bejA3i2d2L99Og5t68SeteOxbeFQbJ03GJs/b8X6KX2w4tNGzBtTyXichWENSagv8EduvAPi&#10;gq0QqLaGg4MZHAgs35AAwi9DAaG4wrz8LCQlx/Hv4U9ge8Pd3UO5Pzg0jM6aDlrrcuU7SRwWCIrk&#10;e4gjdHVz4HNSeMHrtSv0D9A4YYnGMYSsgNDenhFYHKGZJWysHegQHWEut7gRhHKLna4JI6uJpQJC&#10;bTQWECoDqh1d+T+0RF1DE06cOo1lK1fQnUmZLDpSFye6MBvFDUos/iMQaqVUn+FzZnSDZsbWMObF&#10;rqDIGxMnpWJkWwSGDA9F75YA1PFin8tkYmTyIQwJcGOpofgWCLns6knWDq3RSmXL7TbSJmqOsBAL&#10;nPhxPM782IIT31YSgBU4+wNhR106Vo2rPzLm/lSDyzIpkczQRiBe+amB4OuL6yebGXVbcOfiSDy4&#10;PAl3zs3Ape+n48iWdmyaOwgzR9RgeF026vISUJQSh9ToCCqBri+P0ClV3JjATzo2ShNb6Px6K726&#10;RUn1XDZSBGFiAwro6ArEuSVxSbeXK/BLqkJOUqXSCfI+FRKsRQkNigoJ0+4qiJMxgbXvSOD4z4Ew&#10;TcD3jpIFgF1KEhA+/WWcAsLnL8dpYPiCYKSevByNRy9H4T5198VIPH3ejmdP2vH48Sg8etSGJ0/a&#10;8OL5GLx8JcDsxH88n4H//Wwm/s+zWfhf1P9+8QV+uzsDzy9OwMPTo3Dz6CBcPNCEk9sq8dPKIhxd&#10;nItv5qfj4JwEfDUrGvtnR+PrBek4sbYK5zbU4dLaOpxfXIoTn+fgh6mpONwRh69GRWDPCFEUdg+L&#10;wk5q86BorG0Jx7q+YVhdH4JVtcFYyXi8rDIISyoCCEQ/yp8QDFC0hFpWRTBW+mJhlRoL6wIwvy4c&#10;X9RGYTrj8oRCH6VwRFNOGOKDnGFi8DFPHs3tcQJCB0fL173DAi1xaeLa5ETXVpiR/QwZh1VGerBQ&#10;GcCBsAr2tkBUgAoxwZaIC3dBkJr7M4aZqOgoeMU3pyPQ9qbKsbUOUOAnSy1EBBoCD5EpHaeDlRFq&#10;i5LRrzQBg4siMLwoBINzfTG4QI2JDRFY1EbnPqMO25cOxf4tk/D1ns/x9e4ZOLRjKnavHY3NC/pj&#10;05xmbJhej7WTq7CC+qK9CFOGZGF0M11mdShq8rxQlOaplCVzcraArYs9/LvaCMsrihUJCKVdzz/A&#10;h27ZBz4+jPI+MpzImxcNfgcfKWKruddYvoPAUL6vnb3UbDQh4KXCj3xXKWsmVWyktJems0g6S8QR&#10;StEFcYRmvHDY2zvBxsoBNjYyJajUI7SDFF3oqdwvTMdsLwOp3V+D0N7RB9YOLrC0tsfkz6bh3MUL&#10;WLV2NWwdpNdYA0IpeNDTQE+RtsNEC0KlbZBLeaynMoaRsYkCZFMTujeVLVSGPVBTF4hJU9IUEA4m&#10;CJsHBKKmdxDKqkJgbc+Lo7Hx3wShFoACRHlsYMX4ze+lMjFFoL8pfvimjQBsxJmjJTj/Yy4u/FiE&#10;i8dKcZkwvPw9Ifi9zNBWq/T63jo1EHfPtOHBuQ5c+6Ed3+wahR2rR2JxZ1+MaS5GS1EO42wq8sMI&#10;v9AMFEflojiO0EuqVjo1cpMakR9XSwDSASodGFUoJtREml5cQqlLhYmNVG8FaiXxdRqJS+S2fD6X&#10;r2znsd6jIgFhPEFIFcbJnSBaEayx9ciPIQzfksBQE4n/URCKA0x+R0kCwC4lCghf/bwGv/3HYvz2&#10;3zPw8q/tePpiCKE3Ek+ejsGz54TkC257NRLPfx6LJy9G4/GLEdRQPHwxgKBswaNnhOTjCYRkG54/&#10;HoaXj4fj1cPR+PnhWLx6QKg+5muetePJs3F49bQDf308EX99Mg5/edSOXx6OwfO72pLcA/HoWgut&#10;el/cP9OKOz/2w61v++DqoVpc3lOG85vy8NPydByZl4y90+KwtSMS60eFYt2QAKzo54PFvd0xv9YF&#10;c6ucMKvMAdOKrTGlyAqTC20wucAWUwrtMa3EhbBzQ2eVKzorqRoPzGjwxfQGP0xrCEQHY/LoUh/G&#10;Sxc0Ml5mxboTVH+CylTqBhrBwlLFE1ZAJVDSzE0iUBRYyUktbV/SESDtX8YmdHuGOjDlSeVmb0kI&#10;OiE60IIgtEZ8BOEZ6MRI1YOOQp+O0JQg1HQcSEyU+CsOUHqKNRAUILoprkna0iy5r6Uyg50JbK0/&#10;Rm2pN1oZ8/tz2VLiiKZicwyotGW8peudmIL1X5Rix8reOLRlCA7vHoavdw3GwZ39sW9Lb2xfW47N&#10;q4qwfVk5ti4swYZ5+Vg1O5cnTB5mjc/B5LYkjBgQhMYaNfLzfQk1c9jTzYbSNQj8ysoKUUpJZ4m0&#10;EQrEpOyW2teH8dgHHh6ekBqE3mqBu0x56qDAXtyvHaOfrZ18FyN+b3GFdsr3FhcoFwK5wGjbCKMJ&#10;Qim6II7QysoKTlKnj7HYmq5QbrETEBqZWykg1DUygaWdo2a8oK0LXR+h6eAFa0cPuHipsXv/Xty4&#10;fQMLFy/g+zoyQjPyO9pxH1vo8uLUU08XekbGhKGxAkMtALVLfbp8Q2MDunkCzNgGJkaEmepf0dI/&#10;Ch2fZmB0eyIG82LdOigStX0iUVYTDUcXFQwMpBxbVzSWNkdK7lCRZXdXqJXK0oG/DQcCVw+hgcY4&#10;emgIzh6rIAgzCMQsnPmhEBePN9D9DcatM2Nx6/SnOPfDOBw7OAZbVwzA7AnV+GxEHUY0lKAsNQ/Z&#10;0bnICM9EZkQuYVJCWBFshFoJ3VgpgSWDlotlGEtKX43rY2yVtrsSOjzZrzhJBjbLwGVxchJlu0SY&#10;FfIYxZQMgynhcRQHSb1xeoTeeySvLyBwNU5P2gHpFKnfb9cs82KkbVCGxlQQcgI86RzRSh5rlBle&#10;+lqphGFK5BslMSonhROAYRolSK9xTWk8pk2pwd4943GOlvn5i1n47bcl+LffluGvf11AIMpcA22E&#10;3yA8eNIPj54PwbOXbYTlGGocnj4dj6dPuP50BJ49JUQfD8HzBwTn/ZF48WgY3eNQ3OO2+4Tkg/tD&#10;8OjOYDy+S93TTJ7y8M4gPOLy6cPhePZwAJ7da9XMNnVrGKP3cLy8PQgvb7bi1dX+eHl5IB3mYDw7&#10;NxSPT/N4x3n87wfj/tf9ceurZlzaVo+T6yrx3bIC7Ke73D07GVs7GZ0nx2DNhAisbGd8HsPoPNof&#10;C0f6Yt5wNeYMVWPmEB9MH+KLSQOC0d7ghcGljmjMdUJ5lg9cHCTqEljmcheE3A8srsyKQJQJnVwV&#10;p6aNqhL1BIKmZnR6ZgShcQ86hY+gdjdHsI8KoepPEBmkQnSIDYJ8+UM3/jN/5Do8MRiPLTRthAIJ&#10;TS+qplCpQNbXT4qzuittaHb21gSmuChzvo8R7Gw/wqRxqVg0LQfLZxRgxewMrFmYhs3LcrB7XRkO&#10;bqnDwc21OPBlDQ5srcO+bVX4anslDuysxFc7SrBnWx52bc7GnvWZ2LU6BVtXxmPjsjisnp+IeZ/F&#10;YUp7OIYNoEOu90FJsS/BbA4HFyuERUn5Lak8QxdRnIecXBlMHUWIqRVX5+3tCU9Pud3QnW7ZDWo/&#10;V/gHyroTQW9NiBt1QVA6TYwVwEtpLh+1uxKvpaMltAuEYTJ5E+OyRGOZ/0QmM3KgI5QSWLa2TnR1&#10;hJ2V7WsQ9tQ3UqKyFFewsnOlC2RMtveEOaOyd0Awjp85heu3rmPW7JmwZJy2tmPkd5a5hW2gTxD2&#10;0pOmEAGqJh7/MQjNeKG04lKPjrMHPp2ai4mT0zBmXBKGtEWhb/8QQtAfxRUhcHU3hYG+AV28DII3&#10;gwzE1t6q1x2E3WEog71lpkJTsw8RGqSP7w6MxMWf+uHMsSacPz4GF37qwPFD47B34zCsndeMqW2F&#10;6F0ai6LUYOTEhBAIMciJSENBdKHSsSAwKk2W4SqElnRSCOAk3tL9aVUiSwVk3N6to0LboaHp1JA2&#10;PYm0f19aoL2GZpe6Q+590j6vBZ8oN5oxO0p6hivp+gSE3SH4tjLDBYYapRKMKXSJWiWFCwhL3gah&#10;h3UAnM1d4ckYkRAeirryaExsr8CqpUPw7eFpuH5NijCuwL//21z8+2/T8ZefO/Hy2RQ8ezSZmqaU&#10;2374YjABSbg9G4SnzwYTjFw+GoQnj+kcHxGCjwbiAR8/IOjuE3QP79H9dZNMqnLvVj/cud1X0e2b&#10;Uo67H+7daML9G1W4d7Ocz9fg7vVa3L5WjzvXeuP21SbcutIXdy81497lfnhwhce42B93LwzA3YuM&#10;BRcH4Q6heev8IFw7PQCXT7Ti8vH+uPJjK64cbcLFbxkxDtfjpwPV+G5vBQ7vLMeezVXYtLQAK2dm&#10;Yfb4TLqhQlQVRcHQ4CP+GKWHVirJSI+nsTLuTUAo8OvuBM3M5KqvxwjUgw7gX+Bg1xN52T4oynVB&#10;Nd1afaUf6irDUF4aAWtLmc3uI+7LY/LYUn5fQCgQFLeptEV6ypATickejJVOCoStrDWTHclncXXp&#10;hQVzC7B1dQn2b6rEvs15hFwODu3MxZHdBTi8Kx8Ht/PxjlxG4nwc2JWNA7uzqEzs25GKvTuSsXNL&#10;HHatj8auNRHYtiYUG5eHYPWicMzvDMLUsQFoHxaI1j5+qKkMIozM4Mh4HBUbgdy8TCUWFxblKusC&#10;Qhn+Ip9V7eMFTw8vODsx7hKKAYGehKEMC3KCu6ct/17SWSKTVskFQNyw3JstM/VJ6X+Jx5p5ksUV&#10;iiMUEMoUADLPicRje3vH94PQ0Bg9dAkprksUtnFwV2ayExCa2bggKT0Lh7//FpeuXsLK1SsJay9G&#10;Zws48u9t62gNfUKtl54OQSiDpDXx+Pcg5DZjI17oNPHY2Pgjgq4XJkxJIQQZi4cEo6nZC2XVDkjP&#10;sUF2vie8fCxgyGPKHCuGJjwWj2Mgx/sbIDS1ke2GSvuil7s+Nq0eRQc/EPOm1aB9SA2G9ClBVV4K&#10;MumWk0NDkRIaxZM+jY95YYotJgwrkCtRMq4ReQSLZtiJ9Mq+q7chpZEA7/8PhHIcAdr7QCiQE6AJ&#10;3ETvQk/7WPv8u/CT9b8Fw+4gTO+CoVbJYYzHVJKAkM5QAWGwWw6C3DLh75QCtUMC3C1C4WHtD29H&#10;LwTxB5wYzROgLBnTxtdj/9apuHZ2BePvGvznb6sIxgV48cunePCqDQ9eDGdUHob7Twfg3qMmuscW&#10;gnEk3eRwPHwwEA8fDiQQ++POwxbcv99Kd9hfo3vUXZlYhSC814xbd/vi5m0ulYq0Dbh/uxx37pbg&#10;+t0yXOX6FULx0vVSXL5RoegKQXnpegV/2FU4d6kSZy6U4/T5cpw6TZ3i+ulKLivx00/lOP5TJU5Q&#10;Z45z/WgRfviO+r4E335TjK+/LsTevUX4cl0WNizLw7LZxZgyrhjR4Q6E1ccKCM3p2gSG0qgvkqgs&#10;ANRK2ga1xRWMTXrCwPAD+KoN0a8lCv1b/DBssBptwyK5TMCQwelwdaXr0GP0lmMTbBKNZXydQFBg&#10;KLFY2gW1bWfiCMUJCojFoRoa6TB2foK5sxKxaWUCT5IE7NwUS7jF4NCueEbgRMIviUrk40Qc3JOA&#10;Q3sTlOXBPYn4aqfsG43d2yKxZ0MSdq9JxLbVMdi0nA56URwWzYhD5/gQdLQFoLXJC7VV/ggPE7dq&#10;hpi4UCUOyzhCcYYysFqJxnSEgRKPfbx58nrBw9Udav6OgghCv0AnqAPt4e1rD2dXaes0IgyNle8t&#10;pfdlDhNXV2dFUm7Lz1+tDB+SYTQyUFscoUz+JI7QyckV1lb2CghlULSppS3BYoFPCMKPdfQJGgtY&#10;2DL20hFKp4mtozeseLEfNqodGzZvwsHDB3Dy1AmkpqbDyNSQILQmNC1hzAuZjn4v6BroKyDU3mXS&#10;XQJCIxX/39L5YaTP//O/MPr2wPDR0RjTHoWBA/zRt68HKmuckFvgiPxCb0LdFvp0hPIaQ75WQKjH&#10;4+gThkov9HtAKLf+yVzN5pa8+DFOp8ZJebQYnsSxiAtMR0JQJlLCCpAVXY5ciY50cnnJMn6vCplx&#10;VUgnQDJiapAVV6cBItelKovo7c6H90kDTa00wBSgaaFGx8j30wJPpIWeVu8/rkbdISfqDkGtugPw&#10;7zlAUXf4ZYSVvla6Eo8JQa4nhxKCocWKkihxhPEhhfjA3zkdAS4ZGjlnI8CxCIEu+Qh0S0OAWzy8&#10;HMLgZhMET+sQ+DnwBxkYhKriWIxvz8GyZYxaB4fg7OVpePh0MX4hHH/+6zy8/MsUPH01DveeyiQt&#10;UqGWoLw3CPcIw5uPW3H3QT8FhlrJpC0ywcqde024c78Jd++0KA7xAYH46E49gVjNKFONa4TetRuV&#10;uH6zElevV+HKtUqCsBKXr5Xj8tVKnL9UgXMXKnD2fCVjPnWW0DtdgdMnKwjAMhz/sYIqx8njpQRg&#10;Ib77Lh/fEoaHDufze+Rg1+50gjAZa5emY+m8UrT0jYMuYaYy01VG90ssFlcmZeal7LxUXdY0+Ms4&#10;OAsFgAJDbZEFI6M/ISTEGK2MSAMHemH4EDeMHE4gDgnF8OFJiItzgY7evzBG01XyBBAgSCzWukJt&#10;B4lUdZZ2SRliIhBUmUihV8Y3gx6MkIZYtIAgXBWBzSvDsHtzLPbtjFPAd2iXQDD5tQ4RfocEhsoy&#10;Gft3JjEmJ2LvVkJxYyb2rM3AdsbjzctTGK9TsXRmOj6fGEEQqjGwjwedrA+io6RZQB8RUf50gVmK&#10;G5Q7SmQwtYBQhr34+XrC15MuyJWRnjD0V3sjyN8DAUGO8AuyhbefLVzcLZRYbCsFLewsCTh7ws1R&#10;uZdYIOjh4aGAT9oLpcK13LonZbhkP4FhgH+gMqBaOkuk11iAoW9ijo/0DF47Qgs7QpIgtLJ1U9oI&#10;XbwCsWPvfnz93RGs3bAGJ0+fRH1dIx25AZzdbbgPQUR3r2MgINQhCPVfg1DrBrUSEJoIEI116PT+&#10;xO/wEQYPTcbYMSkY3D8YrS3+qKnxRkGBB/Jy1QgNcYGuji7do3SY0BX+AyBUmdvw89jz92fLCG6H&#10;8MBUpMeUIy2CkAurRVpoNTIja5EVVYucaMIutg45hKAoO44AieWSyiEUcwSA3Cc/RjoguulvwvBd&#10;/d7ZvQvA97/ubb0Peu/T/xgIqTQqJaT4LSWFFCGebjAuuAAfqB3pBCk/5zT4uaRD7ZwBtWsyfN3j&#10;uYyBn3si/N0JS89cOsQsbk+Ah3MQHGxd4eLszB+9C1KSAlFanIChgwqxeGELDn89lq5wLp7+5XP8&#10;8svn+Pdfp+OXlxOUjpXbjM53HrUQhs24Q9190EL4teD2fa7fowO824AHhOBDmZn+BiP2jVY8vs7n&#10;rjbj9pU+VG/cudrIZZ1y0/f1a7W4doW6XIdL56tx8VwNVYfLZ+tx+XQtLpyoxvnjtThzrBanj9bi&#10;1NEqnDhWjh++LcF3R8QNluHg10XYd4Aw3JWObeuTsWpBMlYva2C0CUMPk3+FlaO0X8mwFploXTMR&#10;uUjcm6bRXyNxhZqSWzKHMZ2D/p8RE2ON4SNiMGyYN0a1eWL0KG9CkDAcHofmlnQe15Qw1IXUtBN3&#10;JBDUuEDN7HCyrh1aIp9BYrEJHYwJ47RMAFVU7IP167OxbnkAdq6PY7yXOYxTGI3TFH3N7/RGfLw7&#10;tWs9k3E5my4/B3u/zCYI07F3QyJ2rI0mUGOwbkkCVsxNwhdTIzB5tC+Gt3qjT60vEmJtGU91EB0b&#10;gFw6wbT0JCQm0aEwFotrExB6ubtA7e4OTyc3RQHeXggL8kFohCsCQm3g7W8FV08Bv0pxv3JR0cxw&#10;56hUl3Hna728pNdZnJTME+On3FkiZbjkFjspxRUZEQ2VMf/udIQyjlBAqGdihj/10kUvA/4fLG0U&#10;EFp3A6GHbygOHz2Gm/duY/vu7Th67CimTu1UOqpcPekuHfm3tTCAjmFP5Za5PwahOEIDgtBIuSAZ&#10;GX0MM7MPMWhgASZ3lGL00AQMGxiLpoYQlJcEITcrEOGhXtxPwEl1ReO/6witZJsMB+L78LuFhSQh&#10;ObYCKQRhdjidHpdZBIT0mObGlBEeZciOksfisjTgyxVIUtkRXEbSMUY3EoC9u0lg+AfAiq59WzGE&#10;HmGrhd/v9n8HZO8+r9W7+/2R/idBmE4nmBpcpCiNEBQlE4QCwdigfAFhGkGYBl8nQtApFT4u8VQs&#10;1G6x8CEI1a4JhGEKvAlHP0/u55HK5yj3VHi7cZtHEuEZDW+nMDhaucHVzh5qDzskS7mrmhCMH5OD&#10;NSv64JvDbTh7oQO3H3fi5c+d+PXXafj5lw48fT4U95804daDCsKwku6QDvBub9y93YeusBkP7sjM&#10;VXSKV2sJvwYCkc9d7QOZ0f72ZSkFVIcbl2tw/VINrpyvwuVz1VxW49K5Elw4U4RzJ8tw+qcKnDpW&#10;hlM/lig6cawSx74rx9FvS/GdxOJDBdj/VQ7dUQa2bMzA8lUZWLSyCEGxxjC11YWn2h0BAeJO1JAZ&#10;2jRDO3yVk1g6SSQiaztKNI7QSGn3M1J9gLwcB7S3xWHksGC0j/HH2PZggtEHAwZ7YOiIVMY+T+j0&#10;6sHXyOsNFBAKAEXaHmmJxAJgkbgnjSNkJGOs7ts7jNBOxIYVQQRaCkGYhn3bU3BgV6qig5QA8LCi&#10;VCoFR7g8sjMDX+/IxIEtGdi7KRX7GI33rU/ArnUJ2LIqAesWE4RfJGDeZ5GYxs88aoAPmuvUSI0n&#10;iBwMkJYUpcTh+IQYZSC15v5iP0Z4d4LMHm78zO4uLozGLghQeyIi1AdRUS4IDrdmRLaEm6cMCjci&#10;2GQOaHF2AkMbQpavpSOUAdle3nSFAVKJh44qLJBL6TW2pVt0R3hUDOHAeC1VZ7ocoQLCnjoEmQpS&#10;OVqqTgsIpVy/0llCIK5evxX/9l//jROnjxOER7Buwwo4S0EJT0vY8aJkYmmIXno9GY/lOIzGxryg&#10;Mc6+gaBG+iYEo8oE+kYGMDCSwfO90NSnBCOGlqKxmn+bHDVioxzh5WECe1smBDNC1ZBOlW7QSABI&#10;kOqp9KHPi5pmkPbblWlERgS0IX9bhvw9qUxNERIUx3hchjTpMQ2Xk196SEsIiVICkEuprBJOSEbU&#10;EHq1hCAdYqRGWQSnwDAvuoHwExg2Kut5jMzvg9Df0j8LtL8nLfC6R+TuEBTIZUe+H3jv02sAEn4i&#10;LfgUCP4RCH0cCLUuGCru0DkBvs6Jr+UnIgT9CUA/jxT4CvwIRnmsbGOE9nNOZYxOQZAnH7vHUlHw&#10;dAyBu7UaHrbu8HCwRaDahs7RGWUlaowYHI/5syuxd+dgxtcOXLs+Ds9//gwvf5mEJ8/H0E0Oo1sc&#10;iDsPB+DqzSbcuNOIWzcrcJMR+BYj8c1rXbpOR0g4Xrtcj6uXtI6wAhfOluLcmWKcOVWKM8drCME6&#10;nDzG5XHCkBIQ/nS0nDAsxfeHS3BkfwEO7hEQZmPblkosX9OA3EpnWNp/AAsLQ+XEk1LxcseD0pup&#10;nJS+SkyWGdkkrirw4w9bJO13+sa6BFgPDOwXhPbhsRg7Mgbjx4URhmEYTSAOGeGMIcOikZIcAEOd&#10;HjDnVV+OIe5InKdWAj+JxLJdxtqJ5D3FFaoM/4ymGn+sJQg3rQimIyTICLX9OwWEyYoOUUcIv28U&#10;yXoSJUsCks7xwJZkgjCBIGREXpeE3esysG1VJtYuSsXyOeIIYzC1PRQj+nujpd4H2SnO/N+qkJkc&#10;h5ycDKUmoQyk1oJQLhTSwSPDjFxcnJgaHHgCeyMuWtykC2KibRAabgNPb3PY2hsrTQsOjrYKBG1t&#10;rRXQyes8PT3oCOXeY+0Un3SHlLWVpfKcq4cXdI1N6Zw0U3Eq0Vhlhj9/ooNP9AyVNkKpMajtNbZx&#10;8OS+bsgvrmUyeYUHTx7g3MUT2Lx1Odx9rODB36eVHf+mdIQ9dXuil64udPXpBo1MFRmpKDo5rZvT&#10;JZh0CUJdYyPGaCmnZqRcBLx5EfB0YlKQaVbp/lQGKhgb0NUZyv3IBKuIQJROGQOVLt0el3SY4ji1&#10;t/CJQxRJR4q+bBPHSPcb4heDDDrC9C4gaKV1TAo0uoGwu7LCpQpLjQJHrfKi6wmd/zmg/b9KoNf9&#10;O3RX9++p1fvgJ9I+90cgfFcKCEMK34DQ256OT1ESfBwIQqck+LtKXE6mS0wkICkXxmVu8yXw/OgI&#10;tZJt/q6EouzvwuedkxQoBrhmINA5B0GM2wEuSQh0JSBdguHloIYnr8xOZjZct0eEvyuykvwxtF8h&#10;ZnXWYePaFnz/zQScPDmBgJyMB486lVnyHz4chbsyC/7dFty8U4vLNwpw5UY+rjImX7ncB1cuNeLi&#10;+RqcJwhPnyrG6ZNVOHOiN0HYRDXTFfbB6eMNSmfJ8R+L8aPSWVKM7wjCw/uLcXBvPvZsT8OeHYPQ&#10;uzEdPfX+BYYqGQJDd0FISSSVHluBn4zpE0lcFShp2+xESu05/rDl5AgJscTIoTFoZzSeODYREycK&#10;DCMxdnwARox2x/CR8UhLCYaRTi+CUGK11CyUKjQys5sUMNX0EAto5Tk52WQMoSYe0yUYf4yackbj&#10;Ven4clUYdqyLx45NKdhPyP1jIOR+W1IIwkSCMIEgTMTu9anYtjqNIEzC8rnxmPtZFKaODUXbIDWa&#10;G9UozvVhOjAj1MKVnmLpMJH2QblIaC8QUm5LATfdnZODDQID3AhAT14IXekerRlzbaD2t4STq3wX&#10;Y8LPio7QkiJACEOZ9F1mq/P04t9ZxlDKWEpfD6j9vGFuKfOcuCqFEozMpENBA0EtCD/sqYnGhma8&#10;QEmtwi4Q2jp6wcpezRjshkVLV+PnX3/Fw8d38OWWlQShHTx9HWHnxFhKB/b3Qcj/rxkdHf/vusZ0&#10;hIShCd2oq6s0B6jh7RAAZ5oAOzM1rE3UMDNSw8jAUTmerr6hMrBaXzpZeNE04DGk80VcpsCwOxAF&#10;hCIFjEZmCPCOQGZcJdLCBRBvlB0pzkmjPwKhbNOo+jUUNW2GAkRZFyB207vbtI//aNv7pN3vb+3L&#10;53Kj+Xnks3f/ThFd36fbNq3eBaBW/ywIUwjCBIIwTkD4BoIphGAyJeCj63OWx4mKvAlHb8JRTdCJ&#10;fAk+X1c6QbpBWfd34WPGarUj47VDBvwcc+HnlAd/p3z4OeTC1yGbyuS2LPg6ZiDYNRdBztl8nq9x&#10;iIW7VRA8bALhbuMFLzsXhKq9kBbnj/LCUAwbnI7OKaXYsKofoTUBF85Pwd17U+kax1GjcP/hWNy6&#10;04ZrNwbh0rVmnLlYi3OXa3H2PJdnuTxbhVOn6QRPleD4iQL8dCKPysGPx3Nx9Gg2vv02h9E4l9GY&#10;8XBPDLZ82Qc+Xvb4RMeA7kAGOvNHLjUDeYWXk1va6bT3xQoUZZvAS3FoXUA04NVejz/0SJ7wo0ZE&#10;YtK4OEzuSMSkT+Pw6cRotI9TY2S7G9pGJyEq0hMGjHPmcpcCQSevFxcoDktuN3v3PTTA1YehvIfO&#10;h4xg7lizIhPrlxOEhNlOcXiEnRaEB6nDOwk+RUlcT6RkmYJDEqEJwn1fMhZvFFdIR7k+GVtXJROE&#10;iVg2JxZzpkZiyrhQjBrqh6Z6L+RmMq67mSE5IQrVNVKHUDN8RlyhtBEqxRH8PJXPLTDzcHegk3NA&#10;cpIauTk+hKYDYuPtERxmAzcvc0LKgDBUQabnFAhKz7HIxdkJzq6OhBQhyL+DOsAHnj5eBBH/TnKf&#10;r4WVAkJl8iRCUMYN6tEhakEoz4kjtLZ3U0BoaevBfbxh5+iP3n0G4+bt+/jl11eYN/9z7mPOCG0J&#10;U/6PdQ1l+IwueuroQofOUgNCAkrKe3X1+BqojKDDKKxrosv3JMgMpd6kDXy8Q6B2j1Q6GB0tfWFn&#10;7gcLlQ9MDH3oCp2UsYl6/GxvXCGjcbcCD+9K2g+1bYhGhibw9QxTQJhKEGaGVVLa5dvSgq67ZJtW&#10;mWFVylLaD7u3Acrj3Chxjb/f1n2/nEjZ5+1t75P2tbL/+54XaZ6XzyWf6V1pv2N3/e1o/I8AUNtW&#10;mBRUiPjAfMQF5HUHoYBMpOk8EWkcorhCAaCAL4PgS4ePM2M0H/vS9SlAJDT9nNMV0Pk55RCE+QRj&#10;LvfJoGT/DHgTkiIfJ4KSTtHPKZvLTOU9A9zSNTB1SIO/o8Ayme8dCTcbNVz4I/awd4GPiwujgQcS&#10;or1RVBCEYUMzMXtOPdavb8KBg8MJt/G4cGkSNQEXr47H5SsjcfXKIFy52oxLV3rjEuPz6XOVOE0w&#10;njhViWM/luKHY6U4fCRP0f4DqTh0OBUrV1bzpOypXOkNrRh57D6hmzDl1V5TJkqin4BKG1MFUjKk&#10;RYbWCKgkGhvIyaTfE/GJ1uiYEIbPJoVj2pQ4fPZZLKZMiUbHJD+MGueGQUOiCF1r6PXQgRkdh4BQ&#10;O0RHYqZUcpH3E/cp8BUn+OZ96ET0eiIy3BxrVuZjw8pI7NyUjN2E297dSUqPsOgA9fUOgk9RItcT&#10;KFkSktsIS4Jw/+ZkfPVlHL7aGE9HmIgtqxKVzpKVX8Rh/oxYTBofhrah/miiI8zNYix1MkJYqJ8C&#10;QmknlCo0EpEFhOIKBeAeHm68WDgy5lojMNAepSWRKC0NQE6eG9Iz3RCb4ETAWRBQOnS5+rCysqCk&#10;99hOcZKujMeubi4EoQc86QS9A3zh6uXZ1WZHl2RupUgLQVkKAF87QqlXSEdoIyC0kfuOPWFh4wt7&#10;x2CUVzbzAvocBw4d4t84jHAjiAhRHX0D9OglTtCQINSnK5QoSxgRQgJCuVdY3J/Ar5eJFoSyjzEs&#10;zB3hTVB5uYbAzcEPjjbesLXyhLm5K92iEy9cMljbjPu+DUPdrkKwWvh1d4YCQT0+lvZDYwLZ2zVY&#10;icYpAgMCLyP0/dKC7u9JC0kBlUizLnDqis2U1k1q9xFpX6vd54+kaaOU10uB1LePoZX2M7z72UTy&#10;PX7//QjD9wBQpIXg++DXXQLBFEIwMbAA8f55it5yhG/aCjWSba/bEAkzP1dCyiWTQEsj0Lp6mAWQ&#10;zozJ0uss+xBuAjlf5yzlOa18uI+asFMzQnsTnt4EpBeP4emUBk8eTyTHVfOxL/fzc6MrdUskaOOV&#10;nmtfWXeL4/4hcLL1gp2VM5ztneFBEPm72yEhwhtZKX4ozgtEQ00M2oZk4LOOXMyfXYzVyyuwdVOD&#10;Ujn3x+8m4PzpKThzsgPnz3Tg5ImR+P67fvj2m0ZG5b6YPbOKDuBD6PCHrmf5CYysdBivpLQ8XQpd&#10;oObuDislosogYBtbzS1vWkCpTDSQ6qn/Z5RXe6FzehBmzvDHnFkxmPtFAmbNTkTn58EYP8kbw0bG&#10;wd3VAnofS91DMyVWa9sbJfqKq5JBxQJCGWwsd5Vo38uSUDSim/D2NMTSxZnYujEZe7ZmYO+eDOzf&#10;l4ZDezT6mvpmdxq+U5SCb3cnU6lUOsHI57el49DWNBzcmoiDm+kKeZwda1Pw5YoUrGM8XjI3GdMm&#10;xdDZBqGlJRAlJQGElIoXAHNl/GA+o7FIQCg9xwLvwEA/pcfXi9HW29sR0TFu6N07EQ0NYSgs8UBW&#10;njsSUpzhE2DGKPohYWXI70bQE4YSj5Vo7CY95m5w9eGFR4o4+PnC0sERvejO9E0tCQqZdMn6jcyt&#10;FQB+1IsXIS4NTKQcl3b4iT0hKAOrg3lBCUN9w1Ds2n2YF7YA/s1VMOPrzbhfL10j9OxFMBFWOnp0&#10;fQShLPX5+Pcg1IeuijCTW/r0+T8ztaP7DYCPRxjcCVsHGx9YE4Rm5i4wNnHkb8qaIDTnsaWtkIBT&#10;YCjti/8YCE1U5gpg06LLkBzKGBheQ1DUEAwCi+7650Eox9JKOlZyozS9yyJ5LJ0s3fcRaTpeNPv8&#10;keQ42o6aP5IcJzui+z7yXhq9//tVvReCon8WhEkEYQIhKHrLEfo4aOOxSLNdAaFAj+BSHCCX3oy0&#10;InGGAjgNBLUSGHJfgeRriSuU/UUCwlR4cV8PvocGggQiI7OncwK3RxGS0lsdBx9F8fB2jqOSCM4E&#10;viaGMIzl41juS9nyObtYeNpGwM06EO7WfnCxYqS0coebJeOZjS087Szg52KDUG93JEX4ITuFziZN&#10;jcriUPRtjMWo4ZmMrsWM4DWor0lHT90PebXvAX3zXlBZGsHK1pwgtCYE5Y4PAZJmvuI3t9TJxEwy&#10;yFkgJrdofQg3HxWGjYrHpM+C8cW8CMybF4sFi5KxYGEaZsyKwuTPotA+NgvOjoxjH+vAUM+AANVR&#10;YGhtI3eOaMpsSdVq6TmWe5vlFjQZriPDdOQ9LcxVCA6wwNo1ldi5Mwe7Cbh9dLYHDqXgyKFURd8c&#10;IgAPZeC7gxn49kCaom8OpCs6vC8dX1MCzAO74uke47FvO0G4mSBcn4JVy+KxcH4spnVGoq0tAH37&#10;BhB+vnByNIa+Xg+lEILcXidDaETxCdFdPchSkJXw8pB7jJ0QFuGO6toUtPTLRGVNJApKQ5GeHYDA&#10;MBnwrAt7JxlIbqcMoZGIrOkwkSFKrgQhHWGgLzz9fWFMx9jTiO9tagGZrc6A8VcGUWuXnxAsH+rq&#10;K0sdOjwDOkYTK3sYEYgqCwfYOoTz4hKPgYMmISu7glFX5oe2V2oXGpnSUeqb4BPCUEAq6kln+Ime&#10;PnRkHhOJxCaEFx2gpIVeBKKOMR8bCcyMoFJZw8PNH75eMfBwDicI/WBt6UNH6M7/qQsdoT2BatkF&#10;Qr7O0Jhu0FiZLEqXIOwOwDcgNFVgKO2FAkInGy+kRDLShZTwpCfswqrfgcQb5yQwfJ/+CISadYm9&#10;2s4UjaPTgKp7G+ObfWWf9zlBreRYGpC+/do30Pv940x+pzfq/t20qkCGcg/xm7ZAkTzWQlDpHX4H&#10;ftrtWiUTgkkB+UgUEPrl4v8CxjlkgfREMbMAAAAASUVORK5CYII="/>
  <p:tag name="ISPRING_PRESENTERDATA_0" val="SG/DoG5nIFBoaSBI4bqjaQ==|QsOgaSBnaeG6o25nIEIgLSBsZWFybmluZw==|aG9hbmdoYWkxNTEwa21AZ21haWwuY29t||e0RBM0I1MTA3LTQzNkUtNEE2OC05NTZELUQyQzlCOUQxOThDRH0=||SVNQUklOR19QUkVTRU5URVJfUEhPVE9fMA==|MA==|||MDU2MzExMjYyOQ=="/>
  <p:tag name="FLASHSPRING_PRESENTATION_REFERENCES" val=""/>
  <p:tag name="ISPRING_CURRENT_PLAYER_ID" val="universal"/>
  <p:tag name="ISPRING_PRESENTATION_TITLE" val="b3_nhiet_do_thang_nhiet_do_nhiet_ke"/>
  <p:tag name="ISPRING_FIRST_PUBLISH" val="1"/>
  <p:tag name="ISPRING_PLAYERS_CUSTOMIZATION_2" val="UEsDBBQAAgAIAOULIVE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DZBcJa6MqR7j4GAABHFwAAHQAAAHVuaXZlcnNhbC9jb21tb25fbWVzc2FnZXMubG5nrVjNbttGEL4XyDssCBhogdRJCiQoClvBilxbhClSIVdW3KIg1uRKWpjkqvyR7Z76Hr0UKNBTDz2nhx4C9D3SJ+nskpKl/ICknYMBkfR8Mzv7fTOze/TyJk3QmueFkNmx8ezwqYF4FslYZItjY0pPvv7WQEXJspglMuPHRiYN9HLw6IujhGWLii04/H70BUJHKS8KeCwG6unuGYn42JgMQ2yaJAjsoUNCPLVsL3Sx72Nqe27o4CFxjAGuYiFRxvKclRDM0ZMGoR1w4uAL4oeBSQBUQXs0DKaTiedTYhkDuuSoEGmVaFwkCpTJEhXVaiXzksdIZKiEf2FRBB7EpUhEeYtSGfMeIQRnthuCe72+5rXt2PQiHHsWMQYkY5cJhBHlnGco5yzm+UN8uJ4/xk4DboniM6FPfBIQl0IyJyOPesZgkvOCZyXArZaylH3wHNuCOEPvJDS9qUuNQZCImKODV1MS6H13p+Mh8Q+QnKMD6lFYzuZTcNDD0Tn4+QidzsHZ/eg0w5CAMfbP6pyYPoEXVjiz6cgYmJBdRZprUS6RCFY5CAXxNUuqml2NlNrcDbF5FlIvxJNJOJxSehf3kEVXbdamN55g9yJ0vFMvHNqnEJZMVyy7RY5cyC+/efHi5tnzF1/1ggmAT84+ENJIz592AHKp7zkhoBEndMlr2G2a//vXu79/jfrZelPq2C5wuvnRzxroew48Y1Wr2dT3gecNSe1AlwyVDofoknEhK7Rka45KidaCX+sCAToQOahM0xg+RBJeZFWryCxvjIFHIC3q26biKMQo8/z2cV13qnIpc3BXoLgWcqx9KmKp76tagjW9pKpVUMFimTKRHba7nrmOhy3NszEQHJ9Cbul2UYC0B69ZvVbKeQwurrNEshjNoaog4QWIrVaJiJoq2lB/krDb1ih8PLPdU+C75wRQwazNG1UXY2TlTC22J4qPA+IDQM4Knt/DNtR01+YIJ0k/hJF9OnLgj6oQRmKxTOCv7BvHhAATJry1WDQVGQfBzPMtlTRVkBlasaK4lnm8x9Ld/WwDtl3TAyGYdAdcdcstMPBDwDSQ5zwq28EgSqz53egKlgoEDKmuB0pSaVWUIJt0lfCS62iFWgqLNKUu+VyCvhLO1jX3wbsWWyvNHTx1zVE4pNsq6rAqi5Yd7UCcH9XHrhoqoMku51tjatDCofcaqosxcL0+Ft4ZlMCzPhYXJIAkk6DNxsXn9mndKaHubYrSpuhFTNWY5LaZhhSb1kJWBbxRKYHSpHekOOznJiDQ2l1qY+cTtbVG3YxiC7GGOQYIyPNWR1DzTWIpUb2a2t+HJ9h2dLN+n3rsVo99LF6zLOJAtoipPb2Fb7GI9TdFe+3/p0r8jFjZlPqDpku4Fnl90DeevcbyCUWwsuTpqmxzrRLWhH+fKJTEPxlCl6Xfz/92Kv8sO7Mzxz94f/bOC332qDWIB2aq+2597kia4Z/AwKKaI8wYSXerkXI7tD3VEduPHnd2tnuyd9Kws7nsbu16DYAr0X0xghHkWEcewKiTQhfqbquPH7vh64NHd/sZGQY2ha4z45eFKFs9az137q9azvdvrDsz616zoTZ1IGQXABfbU3UiUog/7oA5HZNNBuoWsbeSmaySWMs/EVe6TUBuq5R/OA3Pc5nqtwkrNvSv29TLh0RRL86vnU56zFNbBXfenx0B33+XAoJ9GGNM7Jpq9jGV2pOORiAflQqHBpvRCXSUsjJaQjueyyqLOwLVJzCLnGAAa9ZM3/6Zoivx7s0/aUeU92Kp36Lm7Xe9QNRYB5WUbMF+cGXJix97g6i1bDHqS4yS35TtQNOhplIQeicnMM7N520WFA/3Qz5dChQt377pYticmLf3CG9/EzBIvXvze/vRitoghc9yPmV1h0xlCq8O2/1SdX2nmYMpxeZoDGIMtPZklcME2gdhwz3Tm/pwvmtkbAIQTBNUlAlH5IYp8fVBVRdBUKb1ic0YjFl+BTWeSpn0ik3vqtJW2W9Nd/chVZmIrFfkD+uwasHUnoTYsvQFEWQSDv9X9UARw+kzam6KErnoDGaOsAst5D08HouyL6BPyPbyR91w6NsERzJ1cf3fL3+02deXhk2BhhpYP99VwPWHTXz7VOgr76MnOzfg/wNQSwMEFAACAAgA2QXCWhUeYBujAAAAfwEAAC4AAAB1bml2ZXJzYWwvcGxheWJhY2tfYW5kX25hdmlnYXRpb25fc2V0dGluZ3MueG1sdZBBCoMwEEX3nsIbCF2HQNelRagXGHGUQJIJmVHw9k1EbWnTZd77P8OMYhQxfmJd1bWCWegpEEVLnFE173e2DAtevXEghnzCgrznSiY3LFFoIzJ62ZQewXLK//BjeGthPT/iI14w5UJnHOpLqbCZXPKwmGlj3RpQjxHTgC+Yc+iht3jDtSeIw+MM7Bv/1bmbNpsd3mlAHSK5IKr5QFW613H0F1BLAwQUAAIACADZBcJapZl4HPQEAAAvGgAAJwAAAHVuaXZlcnNhbC9mbGFzaF9wdWJsaXNoaW5nX3NldHRpbmdzLnhtbOVZzW7bRhC+6ykWLHKMKCd2/QNKhmxTNRH9VWSaGEVhrMiVuPVyl+Eu5SinvkcvBQr01EPP6aEHA32P9Ek6JG1asmR7lVqB0xwMmcuZb2bn59shae2/jRiakERSwevGRrVmIMJ9EVA+rhsvvdbTHQNJhXmAmeCkbnBhoP1GxYrTIaMydIlSICoRwHC5F6u6ESoV75nm+fl5lco4ye4KlirAl1VfRGacEEm4IokZMzyFHzWNiTQuETQA4C8S/FKtUakgZBVIHRGkjCAagOecZpvCrMWwDA2zEBti/2yciJQHh4KJBCXjYd34amNnx97dupIpoI5oRHgWE9mAxWxZ7eEgoJkXmLn0HUEhoeMQ3N3eNNA5DVRYN57XnmUwIG4uwuTgxd5xBnMoIAhcXeJHROEAK1xcFgYVeavk1UKxFEw5jqjvwR2UBaBuHHmnbts5sk+7Pc92T4+9TrvwYQUlz37traDkOV7bXkVeF74/sF2769mD0wOnt6KGvlPXOnan6bRX1HllH7iOt6qlbrOzqkr/uNfV0zk+6duDttN9cer1em3P6V9rQSHO1ZFlzheaBQUp0sQnZZ1ZKkyjIceUQW/fqD5JFLADw8mYeKJFofhHmElioB9jMv42xYyqKZBIDUjkjJC4KWPiq0FW7XVDJSkxruEKQHAMWqBspa3dspW2d+a2bhbWr7e11Eur5JZ+KJT4xN5v1LZK93c373b/FkctrBT2QyAN2FTunWXOLl2J0UwV+4pOgJHIjX2OUsbcNI5FohqZ37n12cXSi1tgrJHgc6nPrtFQsKAMGYmGJOjiiMxQrXtGeQskNww0giJlEMxeTDhyMQd6pwoC7JcAMh1KRVVO661L6WZCMUOAB+cPQR13IeB+iBM5V5VlbjNO9Rvfd4Ui8oci3sXSraIuo2Al6w0teTuCYtMRfEWGkiqiJSpSFqCpSBGjZ+CLQFAWaQT/hQTNnhVolIgoX4XjTCGZuz6h5JwE+zqGTsBElIImnJ0xI6qw8Cal79CQjEQCuARP4KSFdSoL/OpKwDGW8hoUX/n4pDgBnO6R/fpJtkEcTDD3VwSHFiBRrNaCj6eIC3WlB+HwcSpJnpSABvk9nb1VPz4NZRdCnh8oG3P4kkYpww8JXwZkBnqNKV+PlVUSf68H2mZDPMkbPWveHBpanEJKCky44QODUp4SXUAfcyQ4myLswykuM9qYUJFKWCkIooCWH+9hoQ9lml+Nge3BYhKQRAuytvHs+ebW19s7u3tV85+ffnt6p9LlfNNnODNXDDiHt86delo3ps97lG6dQbX1VnXzjnlUW3PJVKqte3M21VZcmFDv0bxjTl3QbYkkyjggWMjn8kcWDXUnc7p56DnfOd7JEoC8MBdHDMvMxp/l01A+Fj7WYci1m4PDYwTpetn23D2dZu0K4EXlh9Duo+wxWUfn4OIXCqzw4f2vfKwj/01IkR9evNeRdXGqI+Ylf//x4c+ffS2Ks12tSPR0pHovdKQGxVDXnxnotFyAQ3pcHDpwTDMawVQZfBaUq9WiD8zWa2Oxz4OJ/vNzWUFl62Ei7+L3CJ0BRfwVra1+v4wDY51Z+h+H/XG/tXAJQRE8l+n0xjHM4p+0h+az4dod56DXPvoCSOuRRrC4Kl/nzr2/Ld8rzn9gyO5ElNMIwpo9y5VfJRpbmzXLXH6rUgG0+Y88jcq/UEsDBBQAAgAIANkFwlo9W7KnfAMAAJwMAAAhAAAAdW5pdmVyc2FsL2ZsYXNoX3NraW5fc2V0dGluZ3MueG1sjVddb9owFH3fr0DsvWwZXVopRQJKpWpsq9au7w65gFXHjmyHjn+/648QG5ICqBI+9xz7fvlazdQb5YMdSEUFvxsmw8mnwSBb1VIC1y9QVoxoGOREwWNxN3z4u1wOR44imJDPoDXlG2WQBhtQJOa11oJfrQTXuM8VF7IkbDj5/GA/2cgyz6kEunWpZk1W0B4zHqfpPLlE4s8Yz9L7+W2fYCXKivD9UmzEVU5Wbxspal4Y176Zb59su69AMsrfkHmd3Mzue4NgVOlHDWXk0+LrIlkkl0kqCUqBcen2fppMv59VMZIDO0Sfjm/G0ws17VEfF+ZItqOKaitLk/RbOu6TVWQDcZK/3twsbq/7+Rx3j6vyoV9OoOGfRuoX++mlMrIHGW8++z6fLtJehajq6sibxHx7BVJsTEKPNKn5ntUwQQq8fii4vzXfswITkDnobOSK0QLLIGRxwRXsy6X/GQ6JzNxtKdiTKcLR9DAdkjOYaFlDNmpWzqa24v13rfEywWRNmEJCCLWkJ4zwidSq2SbGWt4feKe8CEgeaBmvgtUlzJ2/ATHGW/58PrNzJfTvgAUOSth5MPCwBVvmL0zrCTMAW+azqdZvzvYn9GOL0zT9MCO+mB9nH63ACS6bfDWrxmpOWppbroKjPdBwSlHAxLbVCy3BVC0bWcy5NDrxKeNkRzdE47v00/DyvQ1GZaMjg++07r7KNNUMutptJWqp0Bk0v/pofeU6LE7iHg411UtY64Ydg21RzGsR9oJdx53urbuuQw6Jc+uBxsfkblgS+QbyRQimhgOvwwuISXfP8qnCjGt8TEE+8rUINPbsPhEXGtSlZOEu4aV0ojVZbUv0qS+EQ05dabsrmPlju0rL6zIHucCOoNC0ZIw53pZutgz/9CuFdyhiQY/RKfUWt+OEHjo+AHwLAJGrbXMf3MJZypppymAHzVQJABtwX2SZwv7vite0V9yUAXJRR/oh1HZKPJwCvIP/im5FGx9Zzo93TXJlA4tGSjPdW1eied+MSdOr4YS0a99I0cZo70oglirKJqm1eNZEar9pu/axkx1MOS3tBEJDcHyHxWmYEJXPijU22TrBWxfMq3XYTDWCDkufxMzZSdIlsZbjIfuCt3OylgDhgLXgp+AJ+AH7XBBZ/DpQojehw+zUGCO+mnZe46QvK52NAsgV51AG/I3/lUz+A1BLAwQUAAIACADZBcJa7FNNyO8EAAC5GQAAJgAAAHVuaXZlcnNhbC9odG1sX3B1Ymxpc2hpbmdfc2V0dGluZ3MueG1s3VnNbuM2EL7nKQgVe1w72U2aH9gOnESphfVfLW13g6IIaIm22FCkKlLOek99j14KFOiph563hx4C9D22T9KhmChx7CT0It5FejBsUfN9HHJmPo7k2v67hKEJySQVvO5sVNYdRHgoIsrHded1cPx8x0FSYR5hJjipO1w4aL+xVkvzIaMy9olSYCoR0HC5l6q6EyuV7lWr5+fnFSrTTN8VLFfALyuhSKppRiThimTVlOEpfKlpSqRzyWBBAJ9E8EtYY20NoZph6ogoZwTRCDznVC8Ks5ZKmFM1VkMcno0zkfPoUDCRoWw8rDtfbezsuLtbVzaG6YgmhOstkQ0Y1MNqD0cR1U5g5tP3BMWEjmPwdnvTQec0UnHdebn+QtOAeXWepiA3S8ea5lDAHnB1yZ8QhSOssLk0EyryTsmrATMUTTlOaBjAHaTXX3eOglO/7R25p91e4PqnraDTNj4sAQrct8ESoMAL2u4y9rb0/YHru93AHZweeL0lEfZOXWPcTtNrL4l54x74XrDsTN1mZ1lIv9Xr2mFaJ3130Pa6r06DXq8deP1rFCTiTB7VqrOJVoOEFHkWkjLPairOkyHHlEFp38o+SRSIA8PZmATimELyjzCTxEE/pmT8bY4ZVVPQkHXQkDNC0qZMSagGOtvrjspy4lzTGUJwDEqgLKWt3bKUtndmll41s18va6GXtVJa+rFQ4jN7v7G+Vbq/u3m/+3c4WsNK4TAG0YBFFd7VqjeHrsyohuJQ0QkoErm1zlHOmJ+nqchUQ/tdzH5zsPTiDpraSPCZ0OtrNBQsKreMJEMSdXECCdg/5g4aQVYy2L1eSjjyMQc5pwp2NCwRMh9KRVUh48eX1s2MYoZAquG8Iajjz+1wGONMzqRhGUwtomHj+65QRP5gNtgM3WnqMwqz6GKwsncTyC4bwzdkKKkiVqYiZxGaihwxega+CAR5kCfwKybo5uGARplIilGGpUKycH1CyTmJ9m0mOoEpkhyQcFamjCgzw085fY+GZCQy4CV4AicrjFNp+CtLEadYymtSfOXjMyP5XvfIfftMLxBHE8zDJckh50mSqpXw4yniQl3hYDtCnEtSBCWiUXHPZm2VTw9DWXYQ50eKxgy/pEnO8GPSlxtyg3qFIV/NLMsE/kEPrKeN8aQodF28BTWUOIWQGE64EYK4Up4TW8IQcyQ4myIcwrEttWxMqMgljBiBMNTy0z00eEjT4moMjTTMmEUks6Jc33jxcnPr6+2d3b1K9d+ff39+L+iyoekzrKczHc3hnY2mHepWu/kA6M6m0xq3rJv3NKDWyAVtqDX2djNqDZxrSR9A3tOYzmGPRZZoDYjm4rn4GcUC7mmnm4eB950XnCwgKBJzvsWoVXW/s7j9KfrAW93P8Mu1P77bHBy2EATodTvw92zKsytACVUYQ4GP9JOwDebg4lcKOvDxw298bGP/TUxRGF98sLH1cW5jFmT//Pnxr19CK1Fzfaud6NlY9V7ZWA1MG9e/0cJZuQDH8tgcM3AwM5pAHxk9CZG1KspH1ueV6dbT0J6Fj170XvExcrUa7Qku/kjQGYjC38nKMvYJHwpfLjD/451eWAJy0QGMfJJQDfpcJzEhKIFHLZtSaEF7/VlLZjYSvtvxDnrto5WGhNrF5EnUweNun7kq38fOvIAtXwzO/kOwBuOzf7c01v4DUEsDBBQAAgAIANkFwlqjlvnRvAEAAGkGAAAfAAAAdW5pdmVyc2FsL2h0bWxfc2tpbl9zZXR0aW5ncy5qc42UXU+DMBSG7/0VC96aRRnazbt9YGLihYneGS8KOzKy0kPaDp3G/y6FqS0cdO3N+vLwng/W83EyqleQBqPr0Ufzuznf++dGA6sZtYMzXxcDemH1QIt8DY95ASKXEHSQ6vvVH/nzl6CMA9mYJvsHa6sdvwDtkxcutIuXhIUiNE1oFaG9EtobFfjdq+xQVVuR0+ZkZwzKcYrSgDRjiargDROc3jTLLbADYwXqH/SFp+CZRhFjy3CI/HWMFmy1nLlcikXJ5f4OMxwnPN1mCndyfYg/sdulN/sSVP3Bty1wGU4XKy9BkWtza6DoBo4v4jAOh8lSgdZwiDtbzcP5FQkLnoBwC2LRNJr/gXrG/YZ26CrXufmmWcgmLHLpkmfQ69LFdBrPLn1M1l69bvaCt5yBN9MS583yCMH3oHpWi6vlPGYeiOWu7IcM7fY4hZntSB9ldpOoQL7OZdZyq5ndJGeTtbZDxTQTY5ygWg//wXvN8K4Zdq7Zhri1xdBwOWIyGPJy607UO2ouCEqk4iKhlX9NKS8X0x009vxUV83VFtQjoqhn5yjgxvB0U9TjpE7+2R0LZJ7p0RVVP2Kb1snnF1BLAwQUAAIACADZBcJalBOzImkAAABuAAAAHAAAAHVuaXZlcnNhbC9sb2NhbF9zZXR0aW5ncy54bWwNzDEOgzAMQNGdU1jeKe3WgcDGVpbSA1jERZEcG5GA4PZk+8PTb/szChy8pWDq8PV4IrDO5oMuDn/TUL8RUib1JKbsUA2h76pWbCb5cs4FJliFLt4mjiUyjxSLHHYRqOFTXv/AHpuuugFQSwMEFAACAAgA2gXCWpFJi16sLwAAc1wAABcAAAB1bml2ZXJzYWwvdW5pdmVyc2FsLnBuZ+18eViSaf+vNdMsNZO/t9GxTXln5q0UU6ayLDdmamzRXAEpFakYSy23FBcUmKVycmMmU0tTxwURSEjLXaBylEkzRgVJUUnJTHBXBEHggPNOJTXnXOeP817nd05el3rx8Nz39/P93J/vcsPzPJc93Q99vHrjagMDg4+PHP7G28Dg3RwDg5VdH7ynPRIwEbRe+29FlPeh/Qa0R5tHtS/ePfO129cGBhWENYsnV2lffxhx+HiUgcG6aN3vioHTgDgDA/8PjnzzNTQuYLzfL7U82Bcwz/S4ykwxshCnHK5LVmyFX+aus2X+xK3cftJibajrP42S7mx/p3r4K/uvdn560OoTvw/axr4bNkB1fUHYde2jnhPuZoYDz06s53zkeMPB7OOJFaXBz6+fvJQxftgYnBufS+IvnmVIyimMWF4DzlVBpnTH+qLl+QiNRt1NIVn3jtfgZUJEohxVUCcnIxNnCwFyk4J3tcC/q0kdKLMrEV9RjJcXjY5o2sPZaSu0x5/s5FmkCZqKRj9hLSREOmuPGFwjh42e7JhrwE9pmo11B55AeTscYRyS65oVf72SMg0Z/zBZqX15l0xBYYBWuvO+gyVv1f0Pu1D0oe7lpsIg3RlPDprn6A7X/uPfb//m3fH02Ss/MQnhFmzTWbWhpqX5EHj6WfO2AM1c8xmw8viTh7ztZdc9b3/WngrZbuI2itMOz7/Ja5w/AFY+SLEdWDz6Ue7deGqP567P29M3OH+ihfOez2wvGz8O2XFi5dWcfwTHPFwyvudWDt/71rvPO8euedlovTh3Yjed6PnhH8SeHcU6kI/vhgS4Fq771fU26mCHlq9b3/Mas/Zv+Sr7NDtV58yJd6jxVhddvrN+xYzv6kwDRI7pLp1X331881mVEXBFvY39aSM3rcFNx9rPWkBXRi8DUPYWwH8cQCULjsRKh4azkcy46WYTUH7CRJ0rY+r+GkN+wtSTr/sMRz5bPuGYZICRYLimhJSPCenZxXGYvRWNGa/iDzF74Mst9XgYf+MBVkVv/9mHhxO7mF/sWji8HLuyjNToqBy7XfFlPa3+Ppn2sws7ELScj28NYSv7ubCjbC7PbVQ+9sVyLH1YeuOMy/aLZsaBXQPLiXvQ7+OR7Vd3hZy/MlbOf+bSX9DNSiV1jFvqzYCgMxXiI1u65GvOV+F6OZ5tcLU3ItM/GNwXuhzJ04kcxlRspiecMVOWn24rwBsfU2/sx+lbnet0BTXPnCm7EhSzquto5mFQ49T+Po1nW1d1H0J/QvJKi0ynA4gH0Rnwje35LrEatarWNBaynMa6hHREIHRLlxsrxjvThx2wvTG57M7rZ/mdhu9ypLDegw/D7AYi+kmjkQkly5RzpYGoxvgDMa3FzMrnjzOhIKb8VN+lhm16fFix1ev63MCBE56OF61Na7giF0GETH+mLZkOw5EM985ZDhhAQIbNrPo9/rw+EV74fitjB2K+d3Z1XbB0o+eovBlZIDigB9s+neHUVYzr7YsYc74HgPc0F2cu1/NEenYAxuJThy3lmrISUTYmMRg7kbVcwudjzXPiNuvbLwwaitTTW2xS0WW2npz7TGsGQUzThB1T2qk3vT419PrV1fkztS75As+Y6SCiPhHGDsMLIwUEifCOSUDcZ2asxvnes5GvT1PjoJP503jFKAng2gFhH2Hjn10/M6Toc9TTRFj8wnA2qgMSkDjdXNvutm/+1FOC4rGD02unSXlwVMcubgqaNE6j0rLqx0JKZ8rS20R66WAifyQ/wTrLkZjvKzPP3w+nr8hMh4uvaT0t1YMo4/IOkKc2hNWfs5tf+WQ4Ex5wWRBpq+8wOeATnWYd28frPc5QK8WVJgCAWEy5YxWrF/11uZR3Kay5rNaCwtZSzPTUHdVRBNHG8npY0cOh+SN66wLPdGAH/JpQdv85l1TTz8Jrnkt2oGUT/SnKJ2F6+S7Wz/gA+V0X8eoyDIOolcboGi5k+jT8MLrKDePQh9UPMapliveGuTLo8Uyz9xP05JBQRmohej8v5WV6vJ5axooDbgfPrxyAw+ir0GKJQ2SNHhUqrmQbsfI5Rdx8T0LvI6IqCvQSKwl4SRwcRt5rBzM+is6E9oKVLnr2qdqcF2EnBbXyIE/FzUxtHubVguf1VnAeCv+cZ+xG+vRo0sHBp+jrjzz00qyr8QGOo8x/O4FGaaVkI3H7zAgqvYB1dGhl7bWVt0XpJ/O+UNvpIiF10bieob/SVNqpevHZLxFwRH+0NjHJa2sF+iEWPTnAOGbQzpXYIraWgyH4DmtHpwnaa7paE0Xq3EYm1fEU2lwb0scv9KW73Oy1HgeRSRNE7OsaG76qzdrdPsMc8nBnoBh9TZxM7EXauZPO9R7Szx7uFtfFLiUSLTfu2HvT2ghOeC30bBtnWi0r+jaIKcW+20ITIOJm1hmQk7oM8A4hQG86lTi5COWBpM6Q1CsRvfOlPFT8fM8ZkchcuhfARw126OmnRlhxipQFW8ioToCeDuzKiDvad0PPeAMvJZK0k6QNLVsV5iiJ8vlo3Uh+CoHaqC2wkfZhLL3TE3iQP7wvQ8KaIFyKNgxz3ALoo2F6qqnhV5BI/Vnrzvhcil/d35+xXC1hJJTH9YZQD9cEbR4Ribb/meUF+lXPSVrvmq3KrMNQekMbXZ4/luxesIyOddXjA6tlHvr4aoJsojk0/w6Q3Smygu0nhtbm6Qlh3BtuSaws5fKOBucKho59HaMrZB/X6Am1DjFx/njUmAWeFlJvrz+DF3yXaUJo6Z32UBGltAGkB9eMrcYIQrGhpQfYAdTRalWVQ6U+c1yYK/lXMvVGp6KGpytLYML5TZpTZuF60RSW9L6h2W+nShvlQymRuQKxLs0VHCJTqzv39JnpJY+YvfO9B6XRd7SgYnp4x2OHq0ofHdfzydQ64R9TZwqwe2h4AQ92bHTWAi316b0k0Iszh3h7J945Emllfu5y4DNPx+fv1N3rGtHPx3//xrfji0a78NgJfWF4dLuCGEYp187r2G9HXHGiz/RFcZql8TN6ZGdIF2c57M9LS6STOcCrnSM+HiZHJbNP9cJwGzX52rfZrIcx2iCXLxjTu6Lt/7v3whF+ulxgAmLMdR7QpSL/pEP6SktVyiaRDlIuxNBx9uEuE21i7WvWygk//eTej7Xq0GlzM6HctyQwm3yFXL3BGeKbxNZvSVMDaNB4CADeMTfX5SEUU6PE00QlXQR0hmS6wv4gBjoE6MnsdMn54Sp+QEKckJEgM8P5h1OjKTWwm9w9KIY2my+UU+NbVE3HWNxMMKOWgmZX9h4ap4bDJT7Tu7tH2do2wUQE+4Zt5sEAcyun69BVN/FWLSP+StOCtkEUdvCiidmnbklsSUGC3ae2rznbdD6wTHkw0tuDRL1fMkE9FegQOt6jVTP1W/IMCdkDEXTPeFVfreiPqz8+Tp2gSzEbIGzLKk7FeO19CjemSnVsT7X9fFwLtqqgNxZ08VIT3RnrryyzbGypaBFRhqXXJKLIhxUcXyenmgo3hqlyWD+D2opu+VvArsyRSmFe5+XQeuBxyncbANmKOKODVYR6BQkEoFwbpVdAJ2XeZelwAYHQZl4uVs1dO0MgVZeHUp6KJdHkIAqnAdztdSWNcOgXGyca3ctqEu7IU6KRGkXkrJ7y29cPu8Cbj4Dgncb70MJa/HMJ7B5kixtjnNi2N0BI42KxwqoBeVyf7Tz22Adpw2wzjrw2POp5BEs6PbgnSbJ5QlYpmmPfL/5FL6kcBIauhR3xlpgO2LZm0OhwuIabeUREDkQL9w4MxqAWHsfaDRzb5visR7QBIAtdazpR40TDmvmR5nv4+xbj1hPGp3Bh7nqZZQP5zj7olgfm5y4Bf245a9zONXaD7eE5dULa1hJF0qKtutnIoWecOYM4iaip83lEXtMpMu0JhbSQRkhq4hcOPdML6NxfXHIPkOVkgiGSVWbfyHL51WuOq16L/JHsyqYq16aUqnMO3WbP1iaXAv+gQMWE4gE6O+amv0ihT+Le7e5XoItXp+8/rmrkKlEMRS3t1MY2SuIGZ1fGeBtbUCHEaKbi0EhQckhuRb85Ot0xnw2zyfTansb2IsxWrkzN1S9aSUBPSqKFKjmvvjeoD6nYQ+w2baN5308dN9RcEQQSRo6sJzQhcxMc3n468BbAqwCwQ1IP9okPPUMOvtrwJmiS8KIhSIF6fP2X38/63C48/c0LI/5b6KrH7yNZcqmtf8+7i7/kfLh7U+fDvRf/hDizMWLTn8b+SV9R8/1/+CC8/axm8Ytw/8S5Twrq5b9JCnDPbxeott/bFI57Vk73wjJwYpOBn5AcY6HyCRzEXOhnJU5nCufvpYCUzwrq5EOxi781A5Q5APAaDr7/x6SCqIXk8IW7TfQDWMdO/uUG5z+Xhfq0CnjUm3w/mJKo6EGq2+VVeeRTxNYs6P0bVGCvWHKFGdBn+mJFgIe94+/neGAVNYAA4yxmS/ZCy+TCxWN3ppLgdliJDGuD66/d9GK9WOqWM6ci79cDcwc0g8KfkCMH0M3uwGNxDZOKQeRlJDgM/GLpgUdr6zHjpXPoCfHunxwQEzZSm/q53U/nIS/EVXlBct3x4oSEJfmiAvrZLMYtNuOFkIy3+HswajEKX8OROfhw2H7VbuYc+mnMy8FFFyTKQcNGM9aAEKdBVRwdrMXUn1RgzidYvNDSkfMmuq2m7qMvnHxeW4FTJA7uUv5iJ7+B9uiI82p2vKKv/6W2tzxAwwZntR0VonGu0xV566bLr/Ws7n3+McnajtKhT63tJOMFKu2mNSHuISkfIx5qNkEmCiq3fcYwj0NkZrhczZ3hC1WuJgDFYxJoYJZjDX5UIBeqF5pjNb/T/RfHZWpJ7eI1ujzL0KEPf6QtA6ya8WBVuTEKuvc1Z2NnOYn3+BkCtxeh5XKlLfVzku5jBUMw86YnRlfpabHHPuCxUQCVGsKrCBHYTQxWAgtDerT9i2ZVW/4FgPJJeOP4WQR8uGTdsBHsv2D75uqESpkhi41WPiXhNEMAzZjEBD8tAC9G5AF/Fsfc/EBxaVK9kCThWlmBS9N3hQXHz3QglX1NbP8tx3yZQ4jJhPFQpEeY7ctVPWy9K7n0TH78s0Kv9ZlN+8natjwJbp1mmSNeXYLTkFuM3aRGdU2B6C0Qq4aPPfIsAYrnggInOPxd4kotpJ2ImE3w1XneNtoBNO/Fm5+6SRe6K2iz8bFCuSNrqpq+rSb3pQb+lb3Buav2B/LqPFIBTrFmgrqO7DRxcAHi3FG7LmRM5pnpU+WGMN7dbVUlnDaqU8/VVuDg7A1tZ/sjG4HMFrukQF5cH9oZCg4T8pOReNGucGyeJOQGNP9GkYmD9E5tW3Kulw0P9g3sKI+dROy08MBTh0LO2XNRzwnF8/uyeBWUuxsFBJWMvc/+mYWYLpUWIJYzASG2nSTb0M5thJtLZ8ibmj0z7UXMCiHNpbiXOe/H3qSkk8Rpn5c50QJRudO19b6aiIVBEYWg+xggSZKqSie9m46WqKifugU6YGm0liPDDyzEo5HoXOPdMAW3HMwI6xNbRFU9soBvQVRjhfNT3UiTkL4QVZOyhQ2XIsCLlsipXQ/HS14oePj3QO9CyMFpm1Rqduvg2Z3tyaWRqV4TXIG234KRg8RsqoytZhu7ogpgvrDjPEBT3JhIVFEQeWPu6l1j0WgUcsYNbJySAYHeg9YAr4hFwIgW3jeBRnbFQRQ/RCRUBpb/Hu60GHcVyti+UTnZcnYvrAcq6c50QWmwguleT9U1FEC0p1oiSyPQxSBNXoHyh4KTYdteMnbIumtNbv3Mmau7pOranWXJ+ZHDXo7Scjq87YwzxNil6lxjNYRRTmCvSSQVBTugwxycw8Y0t4I2Er3rwx0eeUXwpsWiJv41X2lLbkFdd9ez1pMd3La8etMBIT3RrpGe7YzKC7sJnu8hhnZhRfPmyVs9ChrsX+Qu8ua6o8BzB/8RHdestXqzG4DH0rgzxzugF2H4Xl+t3UMrbOaRbWLRNLQhUmhOaXXp4NIbdX2PGO6K4GmmDekyE34LZEQcivWnF0K3PKrV3EgunRmXgT/FZ9UhXhparzPUkgmuuulkFthuHr82hag1E1IAm+FGttb6UrjsqvG9AZijKI2lM8QU1WgN7YfDA/u/eQBVT+IV08eu3aDkv2cbplpVbeha2ORt0W9rmdOCrNlE9InlFZHzcbZhqDyJvDVceWLx+LOYl9X61NOdxTc2XHwor00lXUujplC2U+6X0iFadrvi3Eq95Fzc2VyvjTwsKh7rkEzzOiq1LPPRSiTQJxQpS+OfF2/hw7BzVcLkiw+SFa7nRT5ErwVd2hhk2x634fG8RT6gKYSAX13VT9ZO6C+trgbQP4HVVDxCO2jQhkOcnTUpL2P3i+xRYocnsSuu15/8Qylokt4F1a3yBkmsVmhJzpB+29Zyb0F6ZTAxyK6P46lsuGyZq2azFnZV2OyDIYxt8oH8cNgzrrFH1SM3I7fhqb3S+0/QW3hkZwhrJTWsilXB0dpdKlBqh6iElw2ExXkE2tgz06H4+fEdAUGJ5/zC2TBXhrlYMU3zXs2br9IAyygRFCyXqQ0TszZ040wxIOXiA4qX/Krapj63mwDZAvcduTZt5y3dY8WiYRJHR64LDrxMyr9sI67OA8ZQjollhCIyLUssE16NzIRq1kTB9sBGYTJhFokzHaOr3yKOTc2PL/jI/NzDG4MJqBsLKc31dO40z6yvLyKrNyJ6nwGZ4nBN27FrEbuFixPIdHBX39oXxRn6k0OwKDjigO+I13P2TdIfRDRNpDRbHEyJidrFHMvFb1UfjbJ/6ftn94ujMvn2Q+cnMcKz0yM52zxeAG/9L7O88EUl4PLFD+Gz2ZpHnOaCs/kOL0PzQFw0boiHJOjebp6UX5ZHtWeQXiSWwA8I3dmJXR7NnReoC/NKQApY4HD8JcoLU0GMJR61g3X9ivx2ewbxxWBn7eBDSGW51kX0n8TYeqS/FMpnd+OV2laIKX++baAxTtvZffEoDfLSp9/fNQ9vXLieAlD0OLzaOPqv/AigqfJofrU7vfffvz1u4CPxqqEDAMUfze87TX2fImNpVHe3im/QohoeTUdPxC6HM4ab2YafGRIBNPLmTeGNkdPv46fe/5+cLm5NMvL+3pG7L/+RSg9IXtGH86U6R55464C2une8m7DUbUWQdY4EkoJ+YCy1VrVcnaOVEJt7A0tE+YfoiOixyDkRvvT1tnXVkqlHhUGKZuRicwo/IMHK+kfBWLutsDGOkzAQNb0bObs7fIGKl9IDFp8Yqk/4g71eMSQzTy5dfR+sFoHNshGwVWPReO/BxbzJxJGmH8grF4TyTXjRIDYYUVtO2ayC4MUeiMVpsJpdDNaMaBL7Jn7Wcf2da/kSl9rKqvuOYbCGa7yedOkJJPHJO4DaO0EUdmTcTWC9mInxE8wHRphAd/iCm9BOsODelE7gr+IzDVmwy701rq96h5BpQd01jpOIC3F4REc0BP4PWCTsorevT2ED2IqWbm/mGjrisnWiCJidbnyE8VNOJvlVMmh+NrDfy0myzQPIr+ONvqp65CnLrmdlEQiEi8P1mGKXYgxrZUw5uLUEwzJxU61H5UZq0GbvOLgj1cNI9VSjnc/Vbo7EAr771QVoCOuArmof7OqlvEsxcNh/3ti5yn3VkC9rfzQiHirjZbpI92TCDpQjCzH+zTt+kA5GikPHSelwydyvuH62AQGi8udzvvXtzqvMf5UyyadusCfQyK5JqsmTCXoulOi+AcBXwMSp1CstmRtQ8XDnjmN7kosqxqb2VjWCs3rDNovsCCvMaiCrS863YvR9jo+SX71dvz+osbTTPFlRgKKf6ENGkatZ27fzKyMveoOuu4DdHVfR0iFwizRVGjZAtuOuaE8APtj/l2wuB1PehU//RCdRg2xfXTDG8K1yvNfT7p++agd7Mmd5udX8Qgsbje4IPBnvHw9VPodbZuJu9CLLITLYDrRccZQf/9FULY+DUqWaZVEP5EUVp26EDyOWovMucUn0/ejkUmCEAsK/tJolWlVv+aXsVqK83oWYXBigiK662VrSi8S3E8/H3Wj6PKR2AvXdtpNGR2D58wU8xUL50J2sTF86CFzyStBM2DlDELu1DUbzB/dEIi+jNMLZ3CZtHf5q48WOQt89A3Rs2s7Rqb3oVDW3ZvXAF4lIrcMZnmCW9Lb9aiIqPdNtGYEQG9gD7pob3gDZjLYFDnjCrWQ2ZplmOWVbUS3LWmBuSWyyEnhOuzp7eQJgcUiPTjLBaCJCddRQetsPrEFb3/Des0wy7h3Rm2AbYNYN9e/EeDmHgHLFKi9azKtGYyxzntxIrRytvEI2/9+IdiO3W7avrlTy1se5r8jK3vmTMbdXeNdPNhPvAOR3m9lg9fR6z+8byh+N27G76oTLU2tlgkrKB5k5xE1NUd4/AUKH8d+Qxf7bf94S/1yXJ+XX8Qv3UvCLxZqnQwksjbpZ1qh0vGsKG4nIa0O78+vyHi0c0EvtTgsKiclkIr8BpJ6wR67YAxmJyRON9k0un75H9Rys0pH85hpAvX4iHJ1OimIt9zow+weLW9mvlxNv81XzV16bBbGaOIxfsERynnXK8hyJr0+2P5j8eZHaxi4BM5kg3MSaHLPIU+qXQSOXlKLg8OTS2TfO79xxx9a5K/7ICG75crRaX+wsCurNLRptLHmTXS+bcbeO6IDO17TlWnjHPEcrSTvQ65QRPX2N3LS1MO+NDFgll2rr4iNXO1nD8pWOsbj6qXOXNmpGtrx17617b937P+NenmvHnGxAaghSd8g0X/nHPFcbqoIaNaVcURk7I8sx5O/mbAjpmDMcmNX4L7ayFn57MNx+CDeYbY1TZdBZbv3IcLr3GHe6S5VNRqWi5mUZ9UQlYV+iAxaQ1EZT7BNe+Ds0CGIQ5crTmoFFbvMZsKwuY01GW2smNaBfu6us1+xk+Ocg+qE10ZodSQQSnpbUZuQ2+NcVnS9IGgc6dxEaJ1WGQprR1uxyP7hdWidpgL7uORL3fGQAeCbkONa/ZV4jRuLHhgzV4yxsLaf39NjZwwKuwMuGN8PsVwIWn/pJ+Er0prYW0YbOTOjodCoqTcVji5gYAetT8AIIN1+uItE73Fz+Zg0F6IDi0Vtf7ntWiVaqpGp5beuvwBPiVrKilsuuCmAgJVLVR6RzXUL652SXIiBHrG4qIq+mAwktzM5IpfoSk6DGkdFnczGs+ePsMoKrYxbVfxBN+TvOHB9pR/+K8VNkglEAqbrWlwIdhQhSCUm+rG7HRtaNSjc8Kzm//nMy3a8G4wcHmZqd2S7pFI1KpDLXcnunEWCWtd+8+d9pbrxa267XPqrdT6YpNnj4UdEh/cwAW0EpC5xfuafaCr1Jkkb6DY3trxgYVKEASZPZvjXVG9oUzLY44GDxz38TADWCAJuP0fhMJ9h9rrIqzJfecC5Xjcs8mkSfhdZUBNTbiT0xDkuzqeO7x72cYBOefxeCYZVBFGqSmHwWmzcY0R+tGbSD3U1dVzqQzjoPX1twfs9mQek8UiaTSXbw7VBKX5+a6UirTfD1PHUn7+Do9ByWG+p/HKYYOe4hoFreaqmM1BT/XdTWSIzc0Fs8QQHegzs303InwP5aWXmffk4nQif52CT4F4hqt35w9/hkNgZRVqEeNHavmtjrs89hIEIeJ1ZV3EwuqcBi/SVcnEQFpCvUyhjC/r9zStu6RsreJrm37r117617/yn3yEWXsViVPXMHTtgDeR2Qbm+E+nLVvOdI3OtvghUeeIdLkBOGb9r9yB7wkbGwT85R3rgvnfnjbIH8t+YE/JOkU56rJkrtSJI+95HFwv/wxpMk/x4gX7Enmzl5g7TcdH5R8k+2wsQMN4aMMZkmjH2kd2W5R6GO1Mv683nq1PKN3hJAlnRStBzbsMWSQjr0eDFa0ob+/nb1kir02HC4qNPDVr29cv5+nRI+QbyF+/8G3Lyojrnes3SEQ9zUP61dfbpZeA2uUVP9hvF+VjmUc/F/3a2SlI9XL6TAkdjdNAFseme1RRXhzoDIxgzimzUnPSNwknIh02rBGyDrWuk1oMapbp6jFJfpFtxfmFym+yZ5SPdV/rE/+hpiJwcFdyZE0XlFwTHojKLRddQf12ipYKNekElTcusgrTm+I9fP5F9uczH2XLq2ELY/TUn9FbMwnA0YQAZ2m5PE6grcBll2vTfF5Vdmo5NZG1t9qc0sIfMwKq9Co67rnsHBfBwnKnAMYUppEzuq1fiEh8vrxAvQKaVA2Gm4DazDW/vnQVTtzdW5Zwqw8+XUG2KV1xjUAgI/ymMHGh2EzV+tp7tQemOR3TVkmasVlcBWsyuhNjzRmCSNjZgkSJVK0awEfk5aRGY6wVzSsETUwKdvkAXfIkfcegPoRvnqSFsDEEV5TN5furrE66M076CbtjQFWXa2P1Lj2cwd5HlVEbze44nI97Xd90VPYyfYSmIgohzi3DWowqrUONOEq8ebzHNa+OZWDWlvUCXN1wb2vbezJ+iyu5cAZrEr+QbwpFiFsU/daW68k7xZPAy1khDIdPy5nsJIGCQTIiKH6aYFq780SyiHI0m+NRLJwNY3eADXehBSAjyp4H1tGaL0+g062kn/ShySFznc5UnkDPIOSu/cwTl3BQZ2DlYoKttSi8poJWKJTEb91m7REsMIsktsrDn+hrUI6bBxKQXGUL7ZIFYDv/degMrgXrucaOiWLqFYpd7oUTVgni1uJTVZXnQxxRsdrAobP+uPhg57OOZXhDHAqwubUDwmpAOq3Ew4OYZPzCcHUVAy0iyvErfbx2pTAX6cjrcKy309JGt4ReTWHOCxtWmWuE4J0DQMEugB8qPcEbclWEACu2pZ8xAZf4aJY7mQadvFSppMqfUQJ5yYcik5X6uZVrhikUnKcmya1JAeQUErR35Jj/creT0WESPNd3s8/u9MVbZeNgz5UIqJoZnDT20BmFFiUufOsII3UEU1ctNG932BEzN2cqCZSmcqupWySSH+7PWi0bAjb0wr4laiLgOEruo0z2mN4jjKbv1ECZROn+yAymD/gB3c1zz+y+uOxmQWjZJJ+RjqdoqS4r+xueM2xylheqYNBF6U6y7s9euAAsCzD3eFG3tJmZWjMW8w3dAKGaEEiQGEotEpVWdKKcaKpM1Bw+Va28daxn9+3eb83pRSXx+4A0+gTQUWOWHZb/CfjbCRBvY5vSkotJ5Ks1rYSc4Qxl75sW6tQT+P7E1ttdg3haa3jaNmcTbccRXNaUI74L/iHLfQJqgmayedtYFYFWplKeVL/AejG96kI2LQKeTb6vgW7v+HcL2cP1FiNEohgPVaz/32ut63AN4CeAvgLYC3AN4CeAvgLYC3AN4CeAtgCcB2E7ewV39qJuenPdTuDyOzj/xp8TRZB+GE4auAH3m+Ovuuq69gefLRq8j3HnjjsDbnLpmTnJdC19AI/ok9tpqHzSYs0TZr9WP+orwcTrhtFu44gVkcnV1pcAK5dDPOlOzezCLf8SfWrvzboIXSAoy8aqE1XPmkOVY1Rf+NPmghjh1nLcbiJsrpaLtPbVGJaRIJlpea8Seyh94dczQZI2ZEc5LGRhYcUixqSfXINB+V7beWlQtlHfIqh9LVwC0DGV5IGdXowl/cGLtJwZuDb/XvlsaXcAwNvmNwM4+Oyr5Opw59jnUk6G54+6rPhHAIq+qSDV/7N8FZyaUIddIQUBOx0iBCFqfo5mGVKkIzfTSw0ymusXPZiTYPJyhzCysMbpl45DbU80gcInYqjjjZtuMFa9+xJ0o1ZXdhyCmhyOAxsr3JxvJ6lHNXfwYTxC55QbQZ9ZDq0KoQIanxCYu9IsLMyA1OCqpPeMWYkdtdlHSvuuyuBUg+GWlw433nLp5FzkT+HHbf1r+U0/Wx4tGk0sRE026iijXBSyY1h/3zFytGNMokgVTJVNM1SEPZ7BheJXSaA6suxjaG7rMdGU6YjJecRYQrZUOgxKaaRqmj/BNNUwEjTkZQdQqqHQMZEFmkucqfW41XcNTEmnk+3jqkv/f0diqHGp4gxqBTMTektUqV7ahXAGMXd0dnhT3hnScO5jk0945oWcmrXIQdXjWvGWIt0q3VXZoxMMvmKYCyn1K9r5G1+gIwFzjHZ+ZjxGTiTHIXT0ZldkvRNHpC5pdovPFOUcJxygWX4bYKqXs/u7ANZx0i6GU/RpZD2GWB0lrqBYpSMksWmYWB/ejzMCVd1W2Hbci9+oh96DPTBleBw+rRx4jeZ16H2e/tfT+5lAqx6XccVZ4/+lcMlG7yLmQMmDXkPPVE7DvfynOxVD6NljpSTxGFMoCKrXngB5fOTbqB8JSfNzg/rJCmW9k/qyxI6a02Sa9yL/cj1JjFImuc6NO7jq+CqRYfdlNrqtyxYcmluRnp/cRQ6waVNFbj7a8xGn1sMPJVRzQ6ubRhGxaZfuSvjBDd5ONS6BVSEohAoDvXvBd2EAhtkYGwAElrJcZPmOLlaeo3+bgSZa2s29tXDX6EEWRLOeWtZcBfTktMGya3Emen/7BNlHGQDvLfwwMSn6MKmOfrruhMm12MHrMOzQjjW1x3sdtzd1/tgyKyGrGxBgMuv50RZZXDHPJzipjuB89YGqpGs/F2tChjgmjkFWzPLn/qllQDye6/MLfQfwFq/S905oO4nO4daF7rIMy2LxVaNjf0bEp5zaUIJcmrJ0w85jTDUkoHudJOrK1FHuGA6pRMdwfgCEcBbuSB4oP7r+sA7YrqQZH96lklqNjg3CYBjPUeYgkduWg0nCVD4nFApH/ihEyt8l7hJenGr+c6aNhgpaJK/cVwJOaKc1eCuofutGiHeOaFVal/08xzQE4LZCFejmWOoricr1VjqX6qo0Qp7YvlJHvX/TxH2o4opX2zb/t7tfvInqPN7YOy6UgjNzbOOgaUowDFoKmyLtAVqetxK6rybC7zpit7onNPNlnE1eL1xfWotujktHlAnN0JHOysJ7noBGXrZcP7aKKmfmZPeex1YHbneHW2m0dl0EbNREBMw2XNBTIdPz4CwimThPX09AT55MSxcKkyn+ukGK/XMAEuwmzUi9LRfwtqvXkjaF1e1sfoQFfGVo6FR7kohPLHvkbfsav8IHF6eazY6VKPlmRkcfBeNGMbzEaKNCeoZo55kCU1imFH1ZWs9H5TGv66Yvi2ZhKF3ONkFp6xRHmY4zUuaq/PzfYS1Ds3fsw1z1HwqqWTnr4jOxklFM12Mh5+MLICA4OGCmrIeBMxM+BqX8m24zY8fmhimEiC1FinK1v4hSykWKWoT6W3D05+gFL6Os3bWy62YNCZMF8mRWMNUbpL/GEK5uaMv+rJ6CXd3Zk//NPKsvhbiuojxoknz6DTO5nVsNpUS5yYCcQe7LBV+/oxkBc9sQStmv2yHmpjOx7U0sI5zEDKCN5UMyQ+j4S5iRaeYwweMXKTrhmo5YF+Cc4brBSc3JeZ3i9FG5o2mNL4wq26GC8NE2UPqKvIyIN03z1EnaeST92kk221COIc3RvVh/msk6dSUQYiJZrqNHbHpERpJusvEcxsdBOBi9dqykFo6lAp0sLGhVLPq06S8EMXzzyS53fPq8BZYp/mTnls3OImf6XTYgBvh7VyYGtVAe7mXDxCz2WY15eWFykR6++ByZWiPypW/kClTh7IBEl302oY0eR127AqiRoX+EegpD3LNEflfxV4uUV9sAcmjuSr2ZXqXccAhPOjjzEHxmsmlaXE2chFToBqKGbMRN7U1i7JvqMY3q46n61bZaFpQ9rwaOhSpK/VnKnCkcs5VZvVnDFyZ8WKR/e0aSbgKbfcyV3Snup90kFqXw7RfOpT4aWh8QSRmzQtPBVaQrxQNEpQt08gRfV4HxteeRaPRZU2sM0JYuZO2imK4Bi9mi6T+LCpk8eNfdBIcItFmPiMxPNVfz+Mu9m5sDfstmunEvJAHDN2fnZJb5tfYruiWCWjbIEc0QUL3yIH0+NJ3O87YrSbdegf3jXA3ad3YfsOrogUpJTGMiaragm5X7bmoZy7BiuPd3BT8nDSqVr6amakqwwxInx6cvGQX3+6yv3259jwl6H9roPPaOLmmrk138LbJJRSjH1YMGPJ8iVUTYUDw62zouFOO9nHusvj3xBos9nP1vKqGcfKBOaW4vHanaf9j+8KiyUGUdBdTmH3LZwhoPRWlw4bZnVSIKc2DR0+I0GADRmJjWTWV9lM22WFO9opXUAGVfYUeP+cla3vurvX9yW4rx0XAbw2ddJu001PNvvLdueEKSgZapvyyEyuvHYeSTwEsjn4QOf/lfnIT8zgHTZ+sq2sAVt0VV/hsup+WT2gMgxIHEcqwSB1H79xcQ8aaeUqMECa5xFEJr8rnO2twDa4ffbza/B2MdnVG9L71/Il/w7/LnzHeKDudlhDPkhXhp7UO3ehkbV11eBE1b1pwNbix+trphVuuzns0Kubiz8ia4L29nn0t2Btg5OKyJqwDqSkgi6cBMikpAdpk0jW5FScZYusMkx6Gy2fjTRdVkwvA3+heCpc8cN0xGKGTPNbs+5aWOEzJX6Kba0eoauRAFpxxA910U7z/IPXVCuF+A0OMdfjdYiPKEA/oiVtLWzRv9nrYJ2WuoZgHX7w9AUvkVcTBEzCpw5VUg9lBMRBT+50yahPw7NbFmmWfmJhHq6qzdxG0QfWIlfsCG9FWOdgLKBITu8h0EdKBWxuTvMbBc2GnZbihJO1rHlYW0s9Ng+FuXysRtHjItGL4p/wcxwn3DQRhBtv2jn6eDwWNxILoEEk3XuCkXcBLiOoDaxa3nhlJRm3YRPrX90ClOada0vVHsJKTReVDmf3I/+UHeb585o7YUv17XIReQ582CvwNzK8MJXqpix3mvAwmYRv5ZWvJk1fZXj9tJlZ6sEAKz0uSerbnCGjFxH9YokDk5AkIU1CsIZrWZxgBiSlNCCIV47Mi4Es6w4PcQviNH5CdX8B/t1ZgSyRI/NPZMcmspsnNerJpiycyhZswsk0Hk3cnqQFDjolXTP8JW7QrKZHY1CqK8MocXZTk4a3WZw1AdJl0tPO2NC14cGM6HPfRUVAnCEq+z80kBITZ1LZKVRZ5/OIeJX93iyAtSR9XFTan1U0atfCpzKZwQuFEKah9PaX3fuqBwoDzLs5nScvoz95BWl+UMfcv4gcurJBqMwwLFhXg0lg2w9ETs+CNbM7SprWdi5Ufq5rHDoT5SxCUg2w2H2BaP1KEwcdxcMkWd1uS5UXZpNXbJpcGrWsma7/hvF7LGNr1+A4lSmmWjOfpzCfF2I0U/NdYFWXyWTiiD3qqyTTktlAZztAg0LIwLQnq1ktaCpBgl/poQL06eJl1nypN4H4++zkWZUXpH8csfZNLXm2/ApII04RxolqnAAC9dR8nnAhz8TDUcoVcLGq+We52nZsnI8L/ej5rR+jmTcPj4iKf37Zl+mMvHPjnTc18lvUTwvip2d5HYD+ta6lg1PzPKSKt+PXJXqGFugJ/8V5kAtlH2ZPOKz9bvbXoHo7/R1F/YWiDyu1Jpfu63bYFu5t+oVpw+xeg0c/Fo2KjdxiPZaJfd0oOUqaczRpS9egxCZevLnBdaQtWZeND2GMPcYb0n9J74/fbDDy9Zt618usqY+F65AfLbqy5lyFwOtiVZMfY71cK73Y375bG9t/Bj8iG1qoFDfg5HCzByB1Fac31u70UKTB2KTXQ35U4Wuc1spoMsQikTXDd0IC8nDU0BDBHQ8DAzPQa0RdJxaNejkxRJEUzhdYXJJ6DK6ZNBFqfgTPL6wOxlHRZ3PvgLQDWexp37gGX6xYqtujDuHiHMSSAi1Zia8+DuY21GZ8xlBKBqUqDXFzJgCmTxc4jqNRLgAthNrQx8kG7Qz5KkNBCXaFwZQcO9uA36d2+j0SbmF1FePRDVPL2Urw4iaTAsVcOPu7D2/U5Hy8+wttT3ccmGMmTel2WksFpfo1ezECutrwswNLKRGMtFJ1jJPw8wcMC6zhEvPrBgZhBbqtcTLL5HxduIpJaKEP77D/9mJDyG5RNHj+Hh+EU30M37MCX3J6f/slm13uFVCbzEPSoipCEzpgvcyPKXl/qS4kTm/TPEwJh8h4lXc+NjDwGNBu1WFwwY0y2rf1Lg9s+oZvRsAR20QGDqvblu6yM/jX/+JB0x6MyQPhv+ke2G0QQRFfy1dMsZ0+efm4arHuKdnNF1+8XS83rCnQ2LJM4UuPsb4uzhLP3wqiCFgKHqfZ+OVjsv2cIf0BGu4kcpELYm6w1c33XaHuodrq5zGR05p3vmz6of3AbkGYbpYjzu7f0Paf+OF/AFBLAwQUAAIACADaBcJa5WXGsUsAAABqAAAAGwAAAHVuaXZlcnNhbC91bml2ZXJzYWwucG5nLnhtbLOxr8jNUShLLSrOzM+zVTLUM1Cyt+PlsikoSi3LTC1XqACKAQUhQEmhEsg1QnDLM1NKMmyVLMzNEGIZqZnpGSW2Smam5nBBfaCRAFBLAQIAABQAAgAIAOULIVE2YVgCRwMAAOEJAAAUAAAAAAAAAAEAAAAAAAAAAAB1bml2ZXJzYWwvcGxheWVyLnhtbFBLAQIAABQAAgAIANkFwlroypHuPgYAAEcXAAAdAAAAAAAAAAEAAAAAAHkDAAB1bml2ZXJzYWwvY29tbW9uX21lc3NhZ2VzLmxuZ1BLAQIAABQAAgAIANkFwloVHmAbowAAAH8BAAAuAAAAAAAAAAEAAAAAAPIJAAB1bml2ZXJzYWwvcGxheWJhY2tfYW5kX25hdmlnYXRpb25fc2V0dGluZ3MueG1sUEsBAgAAFAACAAgA2QXCWqWZeBz0BAAALxoAACcAAAAAAAAAAQAAAAAA4QoAAHVuaXZlcnNhbC9mbGFzaF9wdWJsaXNoaW5nX3NldHRpbmdzLnhtbFBLAQIAABQAAgAIANkFwlo9W7KnfAMAAJwMAAAhAAAAAAAAAAEAAAAAABoQAAB1bml2ZXJzYWwvZmxhc2hfc2tpbl9zZXR0aW5ncy54bWxQSwECAAAUAAIACADZBcJa7FNNyO8EAAC5GQAAJgAAAAAAAAABAAAAAADVEwAAdW5pdmVyc2FsL2h0bWxfcHVibGlzaGluZ19zZXR0aW5ncy54bWxQSwECAAAUAAIACADZBcJao5b50bwBAABpBgAAHwAAAAAAAAABAAAAAAAIGQAAdW5pdmVyc2FsL2h0bWxfc2tpbl9zZXR0aW5ncy5qc1BLAQIAABQAAgAIANkFwlqUE7MiaQAAAG4AAAAcAAAAAAAAAAEAAAAAAAEbAAB1bml2ZXJzYWwvbG9jYWxfc2V0dGluZ3MueG1sUEsBAgAAFAACAAgA2gXCWpFJi16sLwAAc1wAABcAAAAAAAAAAAAAAAAApBsAAHVuaXZlcnNhbC91bml2ZXJzYWwucG5nUEsBAgAAFAACAAgA2gXCWuVlxrFLAAAAagAAABsAAAAAAAAAAQAAAAAAhUsAAHVuaXZlcnNhbC91bml2ZXJzYWwucG5nLnhtbFBLBQYAAAAACgAKAAYDAAAJTAAAAAA="/>
  <p:tag name="ISPRING_LMS_API_VERSION" val="SCORM 2004 (2nd edition)"/>
  <p:tag name="ISPRING_ULTRA_SCORM_COURSE_ID" val="A3F5E22C-42D7-4CB6-A269-53D9100F351E"/>
  <p:tag name="ISPRING_CMI5_LAUNCH_METHOD" val="any window"/>
  <p:tag name="ISPRINGCLOUDFOLDERID" val="1"/>
  <p:tag name="ISPRINGONLINEFOLDERID" val="1"/>
  <p:tag name="ISPRING_SCORM_RATE_SLIDES" val="0"/>
  <p:tag name="ISPRING_SCORM_RATE_QUIZZES" val="1"/>
  <p:tag name="ISPRING_SCORM_PASSING_SCORE" val="80.000000"/>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90,&quot;optimizeImageForResolution&quot;:&quot;T_FALSE&quot;},&quot;audioQuality&quot;:90,&quot;videoQuality&quot;:80},&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quot;onlineDestinationFolderId&quot;:&quot;1&quot;}}"/>
  <p:tag name="ISPRING_SCORM_ENDPOINT" val="&lt;endpoint&gt;&lt;enable&gt;0&lt;/enable&gt;&lt;lrs&gt;http://&lt;/lrs&gt;&lt;auth&gt;0&lt;/auth&gt;&lt;login&gt;&lt;/login&gt;&lt;password&gt;&lt;/password&gt;&lt;key&gt;&lt;/key&gt;&lt;name&gt;&lt;/name&gt;&lt;email&gt;&lt;/email&gt;&lt;/endpoint&gt;&#10;"/>
  <p:tag name="ISPRING_OUTPUT_FOLDER" val="[[&quot;\uFFFD\u0011iB{87B83E96-458B-42F0-8605-9657901868A8}&quot;,&quot;C:\\Users\\admin\\Downloads&quot;]]"/>
</p:tagLst>
</file>

<file path=ppt/tags/tag10.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2"/>
  <p:tag name="GENSWF_SLIDE_UID" val="{032134F7-B890-402E-888F-A35125E0079B}:325"/>
  <p:tag name="GENSWF_ADVANCE_TIME" val="33.496"/>
  <p:tag name="GENSWF_SLIDE_TITLE" val="Phiếu học tập số 1"/>
</p:tagLst>
</file>

<file path=ppt/tags/tag11.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1|0.8|0.7|0.9"/>
  <p:tag name="GENSWF_SLIDE_UID" val="{EACC57B8-8548-48EB-99CC-174D1DC2964B}:323"/>
  <p:tag name="GENSWF_ADVANCE_TIME" val="10.605"/>
  <p:tag name="GENSWF_SLIDE_TITLE" val="Gợi ý câu trả lời cho phiếu học tập"/>
</p:tagLst>
</file>

<file path=ppt/tags/tag12.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0.9|5.9"/>
  <p:tag name="GENSWF_SLIDE_UID" val="{CF6F59D3-6DBF-48F6-9F94-AF42DCE8589B}:326"/>
  <p:tag name="GENSWF_ADVANCE_TIME" val="26.829"/>
</p:tagLst>
</file>

<file path=ppt/tags/tag13.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4|2.5|7|7.2"/>
  <p:tag name="GENSWF_SLIDE_UID" val="{FC84146C-3856-40EA-9409-8E3820CBA084}:320"/>
  <p:tag name="GENSWF_ADVANCE_TIME" val="27.553"/>
  <p:tag name="GENSWF_SLIDE_TITLE" val="Rút ra khái niệm nhiệt độ"/>
</p:tagLst>
</file>

<file path=ppt/tags/tag14.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9|20.3|1"/>
  <p:tag name="GENSWF_SLIDE_UID" val="{5C0921E3-C4F8-46BB-932C-BEFFBE8A1471}:329"/>
  <p:tag name="GENSWF_ADVANCE_TIME" val="34.558"/>
  <p:tag name="GENSWF_SLIDE_TITLE" val="Các câu hỏi củng cố"/>
</p:tagLst>
</file>

<file path=ppt/tags/tag15.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8"/>
  <p:tag name="GENSWF_SLIDE_UID" val="{3B616BF1-8C3D-48EC-92B1-9E0B4F586EF2}:330"/>
  <p:tag name="GENSWF_ADVANCE_TIME" val="21.698"/>
</p:tagLst>
</file>

<file path=ppt/tags/tag16.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ADVANCE_TIME" val="15.237"/>
  <p:tag name="GENSWF_SLIDE_UID" val="{F26069AA-101B-47D2-A6D3-8D2B488E1B57}:331"/>
  <p:tag name="GENSWF_SLIDE_TITLE" val="II. Thang nhiệt độ - nhiệt kế"/>
</p:tagLst>
</file>

<file path=ppt/tags/tag17.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5|7.2|2.7|1.3|2.4|1.3|10.5"/>
  <p:tag name="GENSWF_SLIDE_UID" val="{3E38ABAE-A703-419A-B32D-8BA13840B45A}:324"/>
  <p:tag name="GENSWF_ADVANCE_TIME" val="66.617"/>
  <p:tag name="GENSWF_SLIDE_TITLE" val="1a.Thang nhiệt độ Celsius"/>
</p:tagLst>
</file>

<file path=ppt/tags/tag18.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1|17.9|1.5|4.3|10.5"/>
  <p:tag name="GENSWF_ADVANCE_TIME" val="50.000"/>
  <p:tag name="GENSWF_SLIDE_UID" val="{4D0ABCB2-D6E3-49B7-9159-EE4B735BD35D}:362"/>
</p:tagLst>
</file>

<file path=ppt/tags/tag19.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0.5|17.2|4.1|19.5"/>
  <p:tag name="GENSWF_SLIDE_UID" val="{0AFBF0EE-14C9-486A-8119-8123A6827BED}:347"/>
  <p:tag name="GENSWF_ADVANCE_TIME" val="102.040"/>
  <p:tag name="GENSWF_SLIDE_TITLE" val="Thang nhiệt độ Fahrenheit (Em có biết)"/>
</p:tagLst>
</file>

<file path=ppt/tags/tag2.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ADVANCE_TIME" val="9.493"/>
  <p:tag name="GENSWF_SLIDE_UID" val="{4B892FC0-39C6-4781-9515-D9776EEAC2B0}:317"/>
  <p:tag name="GENSWF_SLIDE_TITLE" val="Lời chào"/>
  <p:tag name="ISPRING_SLIDE_HAS_SCREEN_REC" val="1"/>
</p:tagLst>
</file>

<file path=ppt/tags/tag20.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14.4|4.6"/>
  <p:tag name="GENSWF_SLIDE_UID" val="{654F3F39-3040-413C-A713-1FCCB3F54DC4}:364"/>
  <p:tag name="GENSWF_ADVANCE_TIME" val="74.838"/>
  <p:tag name="GENSWF_SLIDE_TITLE" val="1b. Thang nhiệt độ Kelvin"/>
</p:tagLst>
</file>

<file path=ppt/tags/tag21.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10.2|4|4.8"/>
  <p:tag name="GENSWF_SLIDE_UID" val="{12A7342C-3B6D-459B-B156-A9C6BE412215}:337"/>
  <p:tag name="GENSWF_ADVANCE_TIME" val="33.357"/>
  <p:tag name="GENSWF_SLIDE_TITLE" val="So sánh nhiệt độ &quot;mốc dưới&quot; và &quot;mốc trên&quot; của thang nhiệt độ Celsius và thang nhiệt độ Kelvin"/>
</p:tagLst>
</file>

<file path=ppt/tags/tag22.xml><?xml version="1.0" encoding="utf-8"?>
<p:tagLst xmlns:a="http://schemas.openxmlformats.org/drawingml/2006/main" xmlns:r="http://schemas.openxmlformats.org/officeDocument/2006/relationships" xmlns:p="http://schemas.openxmlformats.org/presentationml/2006/main">
  <p:tag name="GENSWF_ADVANCE_TIME" val="0.000"/>
  <p:tag name="ISPRING_SLIDE_INDENT_LEVEL" val="0"/>
  <p:tag name="ISPRING_CUSTOM_TIMING_USED" val="0"/>
  <p:tag name="GENSWF_SLIDE_UID" val="{31C2A930-EA19-42D2-A300-5335473DC3F3}:333"/>
  <p:tag name="GENSWF_SLIDE_TITLE" val="Phiếu học tập số 2"/>
</p:tagLst>
</file>

<file path=ppt/tags/tag23.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4.6|6.7|9.7|9.1"/>
  <p:tag name="GENSWF_SLIDE_UID" val="{36C502A0-461A-4357-8D08-E19F6F37CF24}:319"/>
  <p:tag name="GENSWF_ADVANCE_TIME" val="57.977"/>
  <p:tag name="GENSWF_SLIDE_TITLE" val="Gợi ý đáp án phiếu học tập"/>
</p:tagLst>
</file>

<file path=ppt/tags/tag24.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SLIDE_UID" val="{6DC2F1F1-B635-4622-A721-0F10DC205CC2}:351"/>
  <p:tag name="GENSWF_ADVANCE_TIME" val="410.000"/>
  <p:tag name="GENSWF_SLIDE_TITLE" val="Video khám phá về độ 0 tuyệt đối"/>
</p:tagLst>
</file>

<file path=ppt/tags/tag25.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1|17.8|1|43.7"/>
  <p:tag name="GENSWF_SLIDE_UID" val="{2E53C993-A087-4DA1-A716-82992A976EA4}:343"/>
  <p:tag name="GENSWF_ADVANCE_TIME" val="94.634"/>
  <p:tag name="GENSWF_SLIDE_TITLE" val="Câu hỏi củng cố kiến thức về 2 thang nhiệt độ (Câu 1)"/>
</p:tagLst>
</file>

<file path=ppt/tags/tag26.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13.5"/>
  <p:tag name="GENSWF_SLIDE_UID" val="{830471A5-8AA4-41BC-BECA-31BB9FD32404}:345"/>
  <p:tag name="GENSWF_ADVANCE_TIME" val="22.300"/>
  <p:tag name="GENSWF_SLIDE_TITLE" val="Câu 2"/>
</p:tagLst>
</file>

<file path=ppt/tags/tag27.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8.7|1.3"/>
  <p:tag name="GENSWF_SLIDE_UID" val="{9BC8DA61-6709-4EED-AA1F-D1EDD9416FC5}:346"/>
  <p:tag name="GENSWF_ADVANCE_TIME" val="39.081"/>
  <p:tag name="GENSWF_SLIDE_TITLE" val="Câu 3"/>
</p:tagLst>
</file>

<file path=ppt/tags/tag28.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2|6.6"/>
  <p:tag name="GENSWF_SLIDE_UID" val="{02475F6D-CDB9-4BB3-A3D8-ECF324810C90}:327"/>
  <p:tag name="GENSWF_ADVANCE_TIME" val="12.447"/>
  <p:tag name="GENSWF_SLIDE_TITLE" val="2. Nhiệt kế"/>
</p:tagLst>
</file>

<file path=ppt/tags/tag29.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5|0.9|0.8|2.9|8.2"/>
  <p:tag name="GENSWF_SLIDE_UID" val="{583169A0-A946-4A84-B6AC-02140297EC60}:342"/>
  <p:tag name="GENSWF_ADVANCE_TIME" val="51.681"/>
</p:tagLst>
</file>

<file path=ppt/tags/tag3.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3.8|1.1"/>
  <p:tag name="GENSWF_SLIDE_UID" val="{8CA0F7CB-1C63-4F49-8C99-BB66943B9EB9}:318"/>
  <p:tag name="GENSWF_ADVANCE_TIME" val="20.913"/>
  <p:tag name="GENSWF_SLIDE_TITLE" val="Khởi động"/>
</p:tagLst>
</file>

<file path=ppt/tags/tag30.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2"/>
  <p:tag name="GENSWF_SLIDE_UID" val="{F1257E49-1EFB-4CBA-8D3E-52853837499F}:365"/>
  <p:tag name="GENSWF_ADVANCE_TIME" val="34.067"/>
  <p:tag name="GENSWF_SLIDE_TITLE" val="Hoạt động &quot;Luyện Tập&quot;"/>
</p:tagLst>
</file>

<file path=ppt/tags/tag31.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ISPRING_RESOURCE_QUIZ" val="quiz1.quiz"/>
  <p:tag name="ISPRING_QUIZ_FULL_PATH" val="C:\Users\admin\Downloads\b3_nhiet_do_thang_nhiet_do_nhiet_ke\quiz\quiz1.quiz"/>
  <p:tag name="ISPRING_QUIZ_RELATIVE_PATH" val="b3_nhiet_do_thang_nhiet_do_nhiet_ke\quiz\quiz1.quiz"/>
  <p:tag name="GENSWF_SLIDE_UID" val="{E6F6C30E-891F-4BCD-A15E-561108A2B069}:350"/>
  <p:tag name="GENSWF_SLIDE_TITLE" val="Câu 1"/>
  <p:tag name="GENSWF_ADVANCE_TIME" val="8.000"/>
</p:tagLst>
</file>

<file path=ppt/tags/tag32.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ISPRING_RESOURCE_QUIZ" val="quiz2.quiz"/>
  <p:tag name="ISPRING_QUIZ_FULL_PATH" val="C:\Users\admin\Downloads\b3_nhiet_do_thang_nhiet_do_nhiet_ke\quiz\quiz2.quiz"/>
  <p:tag name="ISPRING_QUIZ_RELATIVE_PATH" val="b3_nhiet_do_thang_nhiet_do_nhiet_ke\quiz\quiz2.quiz"/>
  <p:tag name="GENSWF_SLIDE_UID" val="{862E4611-A4BC-40C6-A593-051A37DCE348}:353"/>
  <p:tag name="GENSWF_SLIDE_TITLE" val="Câu 2"/>
  <p:tag name="GENSWF_ADVANCE_TIME" val="8.000"/>
</p:tagLst>
</file>

<file path=ppt/tags/tag33.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ISPRING_RESOURCE_QUIZ" val="quiz3.quiz"/>
  <p:tag name="ISPRING_QUIZ_FULL_PATH" val="C:\Users\admin\Downloads\b3_nhiet_do_thang_nhiet_do_nhiet_ke\quiz\quiz3.quiz"/>
  <p:tag name="ISPRING_QUIZ_RELATIVE_PATH" val="b3_nhiet_do_thang_nhiet_do_nhiet_ke\quiz\quiz3.quiz"/>
  <p:tag name="GENSWF_SLIDE_UID" val="{D9A37C7B-C82D-4057-BA2D-E2D1147676AB}:352"/>
  <p:tag name="GENSWF_SLIDE_TITLE" val="Câu 3"/>
  <p:tag name="GENSWF_ADVANCE_TIME" val="8.000"/>
</p:tagLst>
</file>

<file path=ppt/tags/tag34.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ISPRING_RESOURCE_QUIZ" val="quiz4.quiz"/>
  <p:tag name="ISPRING_QUIZ_FULL_PATH" val="C:\Users\admin\Downloads\b3_nhiet_do_thang_nhiet_do_nhiet_ke\quiz\quiz4.quiz"/>
  <p:tag name="ISPRING_QUIZ_RELATIVE_PATH" val="b3_nhiet_do_thang_nhiet_do_nhiet_ke\quiz\quiz4.quiz"/>
  <p:tag name="GENSWF_SLIDE_UID" val="{5BDE3813-2165-405B-9BC9-823AC676A42E}:356"/>
  <p:tag name="GENSWF_SLIDE_TITLE" val="Câu 4"/>
  <p:tag name="GENSWF_ADVANCE_TIME" val="8.000"/>
</p:tagLst>
</file>

<file path=ppt/tags/tag35.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ISPRING_SLIDE_QUIZ_PROPERTIES" val="&lt;QuizProperties&gt;&lt;passAction&gt;&lt;action&gt;3&lt;/action&gt;&lt;/passAction&gt;&lt;failAction&gt;&lt;action&gt;3&lt;/action&gt;&lt;/failAction&gt;&lt;viewSlidesPolicy&gt;0&lt;/viewSlidesPolicy&gt;&lt;allowInterrupt&gt;1&lt;/allowInterrupt&gt;&lt;restartFailedQuiz&gt;0&lt;/restartFailedQuiz&gt;&lt;/QuizProperties&gt;&#10;"/>
  <p:tag name="ISPRING_QUIZ_SHAPES_ADDED" val="1"/>
  <p:tag name="ISPRING_RESOURCE_QUIZ" val="quiz5.quiz"/>
  <p:tag name="ISPRING_QUIZ_FULL_PATH" val="C:\Users\admin\Downloads\b3_nhiet_do_thang_nhiet_do_nhiet_ke\quiz\quiz5.quiz"/>
  <p:tag name="ISPRING_QUIZ_RELATIVE_PATH" val="b3_nhiet_do_thang_nhiet_do_nhiet_ke\quiz\quiz5.quiz"/>
  <p:tag name="GENSWF_SLIDE_UID" val="{A581DB0E-CA72-4C5B-8EFC-5B852738FC30}:355"/>
  <p:tag name="GENSWF_SLIDE_TITLE" val="Câu 5"/>
  <p:tag name="GENSWF_ADVANCE_TIME" val="8.000"/>
</p:tagLst>
</file>

<file path=ppt/tags/tag36.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4.7"/>
  <p:tag name="GENSWF_SLIDE_UID" val="{A5B37931-21D2-4D20-B275-8DBB8307BC23}:340"/>
  <p:tag name="GENSWF_ADVANCE_TIME" val="23.079"/>
  <p:tag name="GENSWF_SLIDE_TITLE" val="Hoạt động &quot;Vận dụng&quot;"/>
</p:tagLst>
</file>

<file path=ppt/tags/tag37.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3|29.2"/>
  <p:tag name="GENSWF_SLIDE_UID" val="{A0B70452-851E-46C7-9A8F-17F0791DF6D7}:349"/>
  <p:tag name="GENSWF_ADVANCE_TIME" val="46.647"/>
</p:tagLst>
</file>

<file path=ppt/tags/tag38.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4"/>
  <p:tag name="GENSWF_SLIDE_UID" val="{4176F920-E1D0-4456-A952-9E8971498BA7}:359"/>
  <p:tag name="GENSWF_ADVANCE_TIME" val="94.039"/>
  <p:tag name="GENSWF_SLIDE_TITLE" val="Tổng kết"/>
</p:tagLst>
</file>

<file path=ppt/tags/tag39.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2.5|10.2|3.4"/>
  <p:tag name="GENSWF_SLIDE_UID" val="{F9EE4B56-A731-48BE-9768-DB821A383613}:314"/>
  <p:tag name="GENSWF_ADVANCE_TIME" val="29.025"/>
  <p:tag name="GENSWF_SLIDE_TITLE" val="Hướng dẫn về nhà"/>
</p:tagLst>
</file>

<file path=ppt/tags/tag4.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SLIDE_UID" val="{2CA88C7C-E4E7-4BE7-93A7-57B29FEAB334}:315"/>
  <p:tag name="GENSWF_ADVANCE_TIME" val="20.863"/>
  <p:tag name="GENSWF_SLIDE_TITLE" val="Giới thiệu bài học"/>
</p:tagLst>
</file>

<file path=ppt/tags/tag40.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SLIDE_UID" val="{92B6E662-3304-4580-A987-3DCC0D109428}:358"/>
  <p:tag name="GENSWF_ADVANCE_TIME" val="8.894"/>
  <p:tag name="GENSWF_SLIDE_TITLE" val="Lời chào"/>
</p:tagLst>
</file>

<file path=ppt/tags/tag5.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4.3|0.7|2.8"/>
  <p:tag name="GENSWF_SLIDE_UID" val="{33245099-DAD5-420C-AA27-674A4BE592E5}:321"/>
  <p:tag name="GENSWF_ADVANCE_TIME" val="12.415"/>
  <p:tag name="GENSWF_SLIDE_TITLE" val="Nội dung bài học"/>
</p:tagLst>
</file>

<file path=ppt/tags/tag6.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SLIDE_UID" val="{4A5D16C5-0286-42D4-B465-540E26A1F3E3}:312"/>
  <p:tag name="GENSWF_ADVANCE_TIME" val="4.603"/>
  <p:tag name="GENSWF_SLIDE_TITLE" val="I. Khái niệm nhiệt độ"/>
</p:tagLst>
</file>

<file path=ppt/tags/tag7.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5.7|1.2|5.5|5.7"/>
  <p:tag name="GENSWF_SLIDE_UID" val="{9345C186-24C5-41CA-BD5F-6DE0B09E0E89}:256"/>
  <p:tag name="GENSWF_ADVANCE_TIME" val="21.708"/>
  <p:tag name="GENSWF_SLIDE_TITLE" val="Giới thiệu về thí nghiệm khảo sát sự truyền nhiệt"/>
</p:tagLst>
</file>

<file path=ppt/tags/tag8.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TIMING" val="|0.9|1.8"/>
  <p:tag name="GENSWF_SLIDE_UID" val="{D7F8EC59-0908-4CED-B829-10991C12DBCA}:360"/>
  <p:tag name="GENSWF_ADVANCE_TIME" val="25.065"/>
</p:tagLst>
</file>

<file path=ppt/tags/tag9.xml><?xml version="1.0" encoding="utf-8"?>
<p:tagLst xmlns:a="http://schemas.openxmlformats.org/drawingml/2006/main" xmlns:r="http://schemas.openxmlformats.org/officeDocument/2006/relationships" xmlns:p="http://schemas.openxmlformats.org/presentationml/2006/main">
  <p:tag name="ISPRING_SLIDE_INDENT_LEVEL" val="0"/>
  <p:tag name="ISPRING_CUSTOM_TIMING_USED" val="0"/>
  <p:tag name="GENSWF_SLIDE_UID" val="{DBE51B4A-7D5C-41A4-B9BB-8894A409C419}:361"/>
  <p:tag name="GENSWF_ADVANCE_TIME" val="398.000"/>
  <p:tag name="GENSWF_SLIDE_TITLE" val="Video thực hiện thí nghiệm"/>
</p:tagLst>
</file>

<file path=ppt/theme/theme1.xml><?xml version="1.0" encoding="utf-8"?>
<a:theme xmlns:a="http://schemas.openxmlformats.org/drawingml/2006/main" name="Sense Organs by Slidesgo">
  <a:themeElements>
    <a:clrScheme name="Simple Light">
      <a:dk1>
        <a:srgbClr val="363738"/>
      </a:dk1>
      <a:lt1>
        <a:srgbClr val="F5F1ED"/>
      </a:lt1>
      <a:dk2>
        <a:srgbClr val="F7C139"/>
      </a:dk2>
      <a:lt2>
        <a:srgbClr val="3DBC5B"/>
      </a:lt2>
      <a:accent1>
        <a:srgbClr val="336EEA"/>
      </a:accent1>
      <a:accent2>
        <a:srgbClr val="F7B5D9"/>
      </a:accent2>
      <a:accent3>
        <a:srgbClr val="FF6446"/>
      </a:accent3>
      <a:accent4>
        <a:srgbClr val="FFFFFF"/>
      </a:accent4>
      <a:accent5>
        <a:srgbClr val="FFFFFF"/>
      </a:accent5>
      <a:accent6>
        <a:srgbClr val="FFFFFF"/>
      </a:accent6>
      <a:hlink>
        <a:srgbClr val="3637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1737</Words>
  <Application>Microsoft Office PowerPoint</Application>
  <PresentationFormat>On-screen Show (16:9)</PresentationFormat>
  <Paragraphs>144</Paragraphs>
  <Slides>39</Slides>
  <Notes>39</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39</vt:i4>
      </vt:variant>
    </vt:vector>
  </HeadingPairs>
  <TitlesOfParts>
    <vt:vector size="50" baseType="lpstr">
      <vt:lpstr>Calibri</vt:lpstr>
      <vt:lpstr>Sora SemiBold</vt:lpstr>
      <vt:lpstr>Figtree</vt:lpstr>
      <vt:lpstr>Arial</vt:lpstr>
      <vt:lpstr>Wingdings</vt:lpstr>
      <vt:lpstr>Fira Sans Extra Condensed;500</vt:lpstr>
      <vt:lpstr>Fira Sans Extra Condensed</vt:lpstr>
      <vt:lpstr>Fira Sans Extra Condensed ExtraBold</vt:lpstr>
      <vt:lpstr>Times New Roman</vt:lpstr>
      <vt:lpstr>Cambria Math</vt:lpstr>
      <vt:lpstr>Sense Organs by Slidesgo</vt:lpstr>
      <vt:lpstr>PowerPoint Presentation</vt:lpstr>
      <vt:lpstr>PowerPoint Presentation</vt:lpstr>
      <vt:lpstr>PowerPoint Presentation</vt:lpstr>
      <vt:lpstr>NỘI DUNG BÀI HỌC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TỔNG KẾT</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b3_nhiet_do_thang_nhiet_do_nhiet_ke</dc:title>
  <dc:creator/>
  <cp:lastModifiedBy/>
  <cp:revision>1</cp:revision>
  <dcterms:modified xsi:type="dcterms:W3CDTF">2025-06-02T04:41:26Z</dcterms:modified>
</cp:coreProperties>
</file>