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810E7-9956-40DA-8F5F-1DD61658B621}" v="525" dt="2024-04-04T05:55:19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574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ỳnh Lệ" userId="b8726ee954cd3862" providerId="LiveId" clId="{68C65AA1-8CA2-4FAE-848A-783EFC4966D7}"/>
    <pc:docChg chg="undo custSel delSld modSld">
      <pc:chgData name="Quỳnh Lệ" userId="b8726ee954cd3862" providerId="LiveId" clId="{68C65AA1-8CA2-4FAE-848A-783EFC4966D7}" dt="2022-09-19T17:39:55.377" v="916" actId="1076"/>
      <pc:docMkLst>
        <pc:docMk/>
      </pc:docMkLst>
      <pc:sldChg chg="del">
        <pc:chgData name="Quỳnh Lệ" userId="b8726ee954cd3862" providerId="LiveId" clId="{68C65AA1-8CA2-4FAE-848A-783EFC4966D7}" dt="2022-09-19T17:25:36.689" v="2" actId="47"/>
        <pc:sldMkLst>
          <pc:docMk/>
          <pc:sldMk cId="700122470" sldId="257"/>
        </pc:sldMkLst>
      </pc:sldChg>
      <pc:sldChg chg="del">
        <pc:chgData name="Quỳnh Lệ" userId="b8726ee954cd3862" providerId="LiveId" clId="{68C65AA1-8CA2-4FAE-848A-783EFC4966D7}" dt="2022-09-19T17:25:47.389" v="13" actId="47"/>
        <pc:sldMkLst>
          <pc:docMk/>
          <pc:sldMk cId="131017671" sldId="260"/>
        </pc:sldMkLst>
      </pc:sldChg>
      <pc:sldChg chg="del">
        <pc:chgData name="Quỳnh Lệ" userId="b8726ee954cd3862" providerId="LiveId" clId="{68C65AA1-8CA2-4FAE-848A-783EFC4966D7}" dt="2022-09-19T17:25:47.350" v="12" actId="47"/>
        <pc:sldMkLst>
          <pc:docMk/>
          <pc:sldMk cId="2041569147" sldId="261"/>
        </pc:sldMkLst>
      </pc:sldChg>
      <pc:sldChg chg="modSp mod">
        <pc:chgData name="Quỳnh Lệ" userId="b8726ee954cd3862" providerId="LiveId" clId="{68C65AA1-8CA2-4FAE-848A-783EFC4966D7}" dt="2022-09-19T17:35:31.201" v="896" actId="255"/>
        <pc:sldMkLst>
          <pc:docMk/>
          <pc:sldMk cId="1955526243" sldId="262"/>
        </pc:sldMkLst>
        <pc:spChg chg="mod">
          <ac:chgData name="Quỳnh Lệ" userId="b8726ee954cd3862" providerId="LiveId" clId="{68C65AA1-8CA2-4FAE-848A-783EFC4966D7}" dt="2022-09-19T17:35:31.201" v="896" actId="255"/>
          <ac:spMkLst>
            <pc:docMk/>
            <pc:sldMk cId="1955526243" sldId="262"/>
            <ac:spMk id="33" creationId="{F6B2023A-41E6-496F-A5A1-DAC3B4804349}"/>
          </ac:spMkLst>
        </pc:spChg>
        <pc:spChg chg="mod">
          <ac:chgData name="Quỳnh Lệ" userId="b8726ee954cd3862" providerId="LiveId" clId="{68C65AA1-8CA2-4FAE-848A-783EFC4966D7}" dt="2022-09-19T17:31:13.959" v="797" actId="20577"/>
          <ac:spMkLst>
            <pc:docMk/>
            <pc:sldMk cId="1955526243" sldId="262"/>
            <ac:spMk id="34" creationId="{5239D320-9B7E-431F-9A33-190B6FEBED3B}"/>
          </ac:spMkLst>
        </pc:spChg>
        <pc:spChg chg="mod">
          <ac:chgData name="Quỳnh Lệ" userId="b8726ee954cd3862" providerId="LiveId" clId="{68C65AA1-8CA2-4FAE-848A-783EFC4966D7}" dt="2022-09-19T17:31:30.182" v="813" actId="20577"/>
          <ac:spMkLst>
            <pc:docMk/>
            <pc:sldMk cId="1955526243" sldId="262"/>
            <ac:spMk id="35" creationId="{81EC8A33-F2A1-4771-B0FC-8306D78EA487}"/>
          </ac:spMkLst>
        </pc:spChg>
        <pc:spChg chg="mod">
          <ac:chgData name="Quỳnh Lệ" userId="b8726ee954cd3862" providerId="LiveId" clId="{68C65AA1-8CA2-4FAE-848A-783EFC4966D7}" dt="2022-09-19T17:31:24.705" v="803" actId="20577"/>
          <ac:spMkLst>
            <pc:docMk/>
            <pc:sldMk cId="1955526243" sldId="262"/>
            <ac:spMk id="36" creationId="{F680300E-5002-42B6-BD58-38DD187D1D9B}"/>
          </ac:spMkLst>
        </pc:spChg>
        <pc:spChg chg="mod">
          <ac:chgData name="Quỳnh Lệ" userId="b8726ee954cd3862" providerId="LiveId" clId="{68C65AA1-8CA2-4FAE-848A-783EFC4966D7}" dt="2022-09-19T17:31:39.430" v="823" actId="20577"/>
          <ac:spMkLst>
            <pc:docMk/>
            <pc:sldMk cId="1955526243" sldId="262"/>
            <ac:spMk id="37" creationId="{9A6F4D4E-5A24-4779-A207-95E73743C5A6}"/>
          </ac:spMkLst>
        </pc:spChg>
      </pc:sldChg>
      <pc:sldChg chg="del">
        <pc:chgData name="Quỳnh Lệ" userId="b8726ee954cd3862" providerId="LiveId" clId="{68C65AA1-8CA2-4FAE-848A-783EFC4966D7}" dt="2022-09-19T17:25:38.898" v="7" actId="47"/>
        <pc:sldMkLst>
          <pc:docMk/>
          <pc:sldMk cId="582398220" sldId="263"/>
        </pc:sldMkLst>
      </pc:sldChg>
      <pc:sldChg chg="del">
        <pc:chgData name="Quỳnh Lệ" userId="b8726ee954cd3862" providerId="LiveId" clId="{68C65AA1-8CA2-4FAE-848A-783EFC4966D7}" dt="2022-09-19T17:25:38.629" v="5" actId="47"/>
        <pc:sldMkLst>
          <pc:docMk/>
          <pc:sldMk cId="2744248812" sldId="264"/>
        </pc:sldMkLst>
      </pc:sldChg>
      <pc:sldChg chg="del">
        <pc:chgData name="Quỳnh Lệ" userId="b8726ee954cd3862" providerId="LiveId" clId="{68C65AA1-8CA2-4FAE-848A-783EFC4966D7}" dt="2022-09-19T17:25:39.450" v="10" actId="47"/>
        <pc:sldMkLst>
          <pc:docMk/>
          <pc:sldMk cId="1015677022" sldId="266"/>
        </pc:sldMkLst>
      </pc:sldChg>
      <pc:sldChg chg="addSp delSp modSp mod">
        <pc:chgData name="Quỳnh Lệ" userId="b8726ee954cd3862" providerId="LiveId" clId="{68C65AA1-8CA2-4FAE-848A-783EFC4966D7}" dt="2022-09-19T17:36:17.780" v="899" actId="1076"/>
        <pc:sldMkLst>
          <pc:docMk/>
          <pc:sldMk cId="3297751098" sldId="269"/>
        </pc:sldMkLst>
        <pc:spChg chg="mod">
          <ac:chgData name="Quỳnh Lệ" userId="b8726ee954cd3862" providerId="LiveId" clId="{68C65AA1-8CA2-4FAE-848A-783EFC4966D7}" dt="2022-09-19T17:36:17.780" v="899" actId="1076"/>
          <ac:spMkLst>
            <pc:docMk/>
            <pc:sldMk cId="3297751098" sldId="269"/>
            <ac:spMk id="33" creationId="{F6B2023A-41E6-496F-A5A1-DAC3B4804349}"/>
          </ac:spMkLst>
        </pc:spChg>
        <pc:spChg chg="mod">
          <ac:chgData name="Quỳnh Lệ" userId="b8726ee954cd3862" providerId="LiveId" clId="{68C65AA1-8CA2-4FAE-848A-783EFC4966D7}" dt="2022-09-19T17:32:19.951" v="839" actId="20577"/>
          <ac:spMkLst>
            <pc:docMk/>
            <pc:sldMk cId="3297751098" sldId="269"/>
            <ac:spMk id="34" creationId="{5239D320-9B7E-431F-9A33-190B6FEBED3B}"/>
          </ac:spMkLst>
        </pc:spChg>
        <pc:spChg chg="mod">
          <ac:chgData name="Quỳnh Lệ" userId="b8726ee954cd3862" providerId="LiveId" clId="{68C65AA1-8CA2-4FAE-848A-783EFC4966D7}" dt="2022-09-19T17:32:03.149" v="827" actId="20577"/>
          <ac:spMkLst>
            <pc:docMk/>
            <pc:sldMk cId="3297751098" sldId="269"/>
            <ac:spMk id="35" creationId="{81EC8A33-F2A1-4771-B0FC-8306D78EA487}"/>
          </ac:spMkLst>
        </pc:spChg>
        <pc:spChg chg="mod">
          <ac:chgData name="Quỳnh Lệ" userId="b8726ee954cd3862" providerId="LiveId" clId="{68C65AA1-8CA2-4FAE-848A-783EFC4966D7}" dt="2022-09-19T17:32:16.191" v="836" actId="20577"/>
          <ac:spMkLst>
            <pc:docMk/>
            <pc:sldMk cId="3297751098" sldId="269"/>
            <ac:spMk id="36" creationId="{F680300E-5002-42B6-BD58-38DD187D1D9B}"/>
          </ac:spMkLst>
        </pc:spChg>
        <pc:spChg chg="mod">
          <ac:chgData name="Quỳnh Lệ" userId="b8726ee954cd3862" providerId="LiveId" clId="{68C65AA1-8CA2-4FAE-848A-783EFC4966D7}" dt="2022-09-19T17:32:09.389" v="831" actId="20577"/>
          <ac:spMkLst>
            <pc:docMk/>
            <pc:sldMk cId="3297751098" sldId="269"/>
            <ac:spMk id="37" creationId="{9A6F4D4E-5A24-4779-A207-95E73743C5A6}"/>
          </ac:spMkLst>
        </pc:spChg>
        <pc:picChg chg="add del mod">
          <ac:chgData name="Quỳnh Lệ" userId="b8726ee954cd3862" providerId="LiveId" clId="{68C65AA1-8CA2-4FAE-848A-783EFC4966D7}" dt="2022-09-19T17:24:11.661" v="1"/>
          <ac:picMkLst>
            <pc:docMk/>
            <pc:sldMk cId="3297751098" sldId="269"/>
            <ac:picMk id="2" creationId="{83FD6054-43A6-D812-C9F8-C86F7F327061}"/>
          </ac:picMkLst>
        </pc:picChg>
      </pc:sldChg>
      <pc:sldChg chg="modSp mod">
        <pc:chgData name="Quỳnh Lệ" userId="b8726ee954cd3862" providerId="LiveId" clId="{68C65AA1-8CA2-4FAE-848A-783EFC4966D7}" dt="2022-09-19T17:37:00.038" v="902" actId="1076"/>
        <pc:sldMkLst>
          <pc:docMk/>
          <pc:sldMk cId="1411100497" sldId="270"/>
        </pc:sldMkLst>
        <pc:spChg chg="mod">
          <ac:chgData name="Quỳnh Lệ" userId="b8726ee954cd3862" providerId="LiveId" clId="{68C65AA1-8CA2-4FAE-848A-783EFC4966D7}" dt="2022-09-19T17:37:00.038" v="902" actId="1076"/>
          <ac:spMkLst>
            <pc:docMk/>
            <pc:sldMk cId="1411100497" sldId="270"/>
            <ac:spMk id="33" creationId="{F6B2023A-41E6-496F-A5A1-DAC3B4804349}"/>
          </ac:spMkLst>
        </pc:spChg>
        <pc:spChg chg="mod">
          <ac:chgData name="Quỳnh Lệ" userId="b8726ee954cd3862" providerId="LiveId" clId="{68C65AA1-8CA2-4FAE-848A-783EFC4966D7}" dt="2022-09-19T17:32:42.750" v="848" actId="20577"/>
          <ac:spMkLst>
            <pc:docMk/>
            <pc:sldMk cId="1411100497" sldId="270"/>
            <ac:spMk id="34" creationId="{5239D320-9B7E-431F-9A33-190B6FEBED3B}"/>
          </ac:spMkLst>
        </pc:spChg>
        <pc:spChg chg="mod">
          <ac:chgData name="Quỳnh Lệ" userId="b8726ee954cd3862" providerId="LiveId" clId="{68C65AA1-8CA2-4FAE-848A-783EFC4966D7}" dt="2022-09-19T17:32:37.971" v="845" actId="20577"/>
          <ac:spMkLst>
            <pc:docMk/>
            <pc:sldMk cId="1411100497" sldId="270"/>
            <ac:spMk id="35" creationId="{81EC8A33-F2A1-4771-B0FC-8306D78EA487}"/>
          </ac:spMkLst>
        </pc:spChg>
        <pc:spChg chg="mod">
          <ac:chgData name="Quỳnh Lệ" userId="b8726ee954cd3862" providerId="LiveId" clId="{68C65AA1-8CA2-4FAE-848A-783EFC4966D7}" dt="2022-09-19T17:32:48.837" v="851" actId="20577"/>
          <ac:spMkLst>
            <pc:docMk/>
            <pc:sldMk cId="1411100497" sldId="270"/>
            <ac:spMk id="36" creationId="{F680300E-5002-42B6-BD58-38DD187D1D9B}"/>
          </ac:spMkLst>
        </pc:spChg>
        <pc:spChg chg="mod">
          <ac:chgData name="Quỳnh Lệ" userId="b8726ee954cd3862" providerId="LiveId" clId="{68C65AA1-8CA2-4FAE-848A-783EFC4966D7}" dt="2022-09-19T17:32:32.462" v="842" actId="20577"/>
          <ac:spMkLst>
            <pc:docMk/>
            <pc:sldMk cId="1411100497" sldId="270"/>
            <ac:spMk id="37" creationId="{9A6F4D4E-5A24-4779-A207-95E73743C5A6}"/>
          </ac:spMkLst>
        </pc:spChg>
      </pc:sldChg>
      <pc:sldChg chg="modSp mod">
        <pc:chgData name="Quỳnh Lệ" userId="b8726ee954cd3862" providerId="LiveId" clId="{68C65AA1-8CA2-4FAE-848A-783EFC4966D7}" dt="2022-09-19T17:39:55.377" v="916" actId="1076"/>
        <pc:sldMkLst>
          <pc:docMk/>
          <pc:sldMk cId="3929811455" sldId="272"/>
        </pc:sldMkLst>
        <pc:spChg chg="mod">
          <ac:chgData name="Quỳnh Lệ" userId="b8726ee954cd3862" providerId="LiveId" clId="{68C65AA1-8CA2-4FAE-848A-783EFC4966D7}" dt="2022-09-19T17:39:55.377" v="916" actId="1076"/>
          <ac:spMkLst>
            <pc:docMk/>
            <pc:sldMk cId="3929811455" sldId="272"/>
            <ac:spMk id="33" creationId="{F6B2023A-41E6-496F-A5A1-DAC3B4804349}"/>
          </ac:spMkLst>
        </pc:spChg>
        <pc:spChg chg="mod">
          <ac:chgData name="Quỳnh Lệ" userId="b8726ee954cd3862" providerId="LiveId" clId="{68C65AA1-8CA2-4FAE-848A-783EFC4966D7}" dt="2022-09-19T17:33:55.942" v="883" actId="20577"/>
          <ac:spMkLst>
            <pc:docMk/>
            <pc:sldMk cId="3929811455" sldId="272"/>
            <ac:spMk id="34" creationId="{5239D320-9B7E-431F-9A33-190B6FEBED3B}"/>
          </ac:spMkLst>
        </pc:spChg>
        <pc:spChg chg="mod">
          <ac:chgData name="Quỳnh Lệ" userId="b8726ee954cd3862" providerId="LiveId" clId="{68C65AA1-8CA2-4FAE-848A-783EFC4966D7}" dt="2022-09-19T17:33:48.389" v="875" actId="20577"/>
          <ac:spMkLst>
            <pc:docMk/>
            <pc:sldMk cId="3929811455" sldId="272"/>
            <ac:spMk id="35" creationId="{81EC8A33-F2A1-4771-B0FC-8306D78EA487}"/>
          </ac:spMkLst>
        </pc:spChg>
        <pc:spChg chg="mod">
          <ac:chgData name="Quỳnh Lệ" userId="b8726ee954cd3862" providerId="LiveId" clId="{68C65AA1-8CA2-4FAE-848A-783EFC4966D7}" dt="2022-09-19T17:34:06.778" v="891" actId="20577"/>
          <ac:spMkLst>
            <pc:docMk/>
            <pc:sldMk cId="3929811455" sldId="272"/>
            <ac:spMk id="36" creationId="{F680300E-5002-42B6-BD58-38DD187D1D9B}"/>
          </ac:spMkLst>
        </pc:spChg>
        <pc:spChg chg="mod">
          <ac:chgData name="Quỳnh Lệ" userId="b8726ee954cd3862" providerId="LiveId" clId="{68C65AA1-8CA2-4FAE-848A-783EFC4966D7}" dt="2022-09-19T17:33:41.519" v="863" actId="20577"/>
          <ac:spMkLst>
            <pc:docMk/>
            <pc:sldMk cId="3929811455" sldId="272"/>
            <ac:spMk id="37" creationId="{9A6F4D4E-5A24-4779-A207-95E73743C5A6}"/>
          </ac:spMkLst>
        </pc:spChg>
        <pc:picChg chg="mod">
          <ac:chgData name="Quỳnh Lệ" userId="b8726ee954cd3862" providerId="LiveId" clId="{68C65AA1-8CA2-4FAE-848A-783EFC4966D7}" dt="2022-09-19T17:39:40.267" v="915" actId="14100"/>
          <ac:picMkLst>
            <pc:docMk/>
            <pc:sldMk cId="3929811455" sldId="272"/>
            <ac:picMk id="32" creationId="{BD61C96E-7D8B-4E3F-8470-675D515E83D1}"/>
          </ac:picMkLst>
        </pc:picChg>
      </pc:sldChg>
      <pc:sldChg chg="del">
        <pc:chgData name="Quỳnh Lệ" userId="b8726ee954cd3862" providerId="LiveId" clId="{68C65AA1-8CA2-4FAE-848A-783EFC4966D7}" dt="2022-09-19T17:25:39.640" v="11" actId="47"/>
        <pc:sldMkLst>
          <pc:docMk/>
          <pc:sldMk cId="1328054748" sldId="275"/>
        </pc:sldMkLst>
      </pc:sldChg>
      <pc:sldChg chg="del">
        <pc:chgData name="Quỳnh Lệ" userId="b8726ee954cd3862" providerId="LiveId" clId="{68C65AA1-8CA2-4FAE-848A-783EFC4966D7}" dt="2022-09-19T17:25:38.510" v="4" actId="47"/>
        <pc:sldMkLst>
          <pc:docMk/>
          <pc:sldMk cId="304201077" sldId="281"/>
        </pc:sldMkLst>
      </pc:sldChg>
      <pc:sldChg chg="del">
        <pc:chgData name="Quỳnh Lệ" userId="b8726ee954cd3862" providerId="LiveId" clId="{68C65AA1-8CA2-4FAE-848A-783EFC4966D7}" dt="2022-09-19T17:25:38.765" v="6" actId="47"/>
        <pc:sldMkLst>
          <pc:docMk/>
          <pc:sldMk cId="894613381" sldId="282"/>
        </pc:sldMkLst>
      </pc:sldChg>
      <pc:sldChg chg="del">
        <pc:chgData name="Quỳnh Lệ" userId="b8726ee954cd3862" providerId="LiveId" clId="{68C65AA1-8CA2-4FAE-848A-783EFC4966D7}" dt="2022-09-19T17:25:39.063" v="8" actId="47"/>
        <pc:sldMkLst>
          <pc:docMk/>
          <pc:sldMk cId="3190091688" sldId="283"/>
        </pc:sldMkLst>
      </pc:sldChg>
      <pc:sldChg chg="del">
        <pc:chgData name="Quỳnh Lệ" userId="b8726ee954cd3862" providerId="LiveId" clId="{68C65AA1-8CA2-4FAE-848A-783EFC4966D7}" dt="2022-09-19T17:25:39.243" v="9" actId="47"/>
        <pc:sldMkLst>
          <pc:docMk/>
          <pc:sldMk cId="1729788428" sldId="284"/>
        </pc:sldMkLst>
      </pc:sldChg>
      <pc:sldChg chg="del">
        <pc:chgData name="Quỳnh Lệ" userId="b8726ee954cd3862" providerId="LiveId" clId="{68C65AA1-8CA2-4FAE-848A-783EFC4966D7}" dt="2022-09-19T17:25:50.157" v="14" actId="47"/>
        <pc:sldMkLst>
          <pc:docMk/>
          <pc:sldMk cId="3882691834" sldId="285"/>
        </pc:sldMkLst>
      </pc:sldChg>
      <pc:sldChg chg="del">
        <pc:chgData name="Quỳnh Lệ" userId="b8726ee954cd3862" providerId="LiveId" clId="{68C65AA1-8CA2-4FAE-848A-783EFC4966D7}" dt="2022-09-19T17:25:37.730" v="3" actId="47"/>
        <pc:sldMkLst>
          <pc:docMk/>
          <pc:sldMk cId="55324258" sldId="286"/>
        </pc:sldMkLst>
      </pc:sldChg>
    </pc:docChg>
  </pc:docChgLst>
  <pc:docChgLst>
    <pc:chgData name="Quỳnh Lệ" userId="b8726ee954cd3862" providerId="LiveId" clId="{AE6810E7-9956-40DA-8F5F-1DD61658B621}"/>
    <pc:docChg chg="undo custSel addSld delSld modSld sldOrd">
      <pc:chgData name="Quỳnh Lệ" userId="b8726ee954cd3862" providerId="LiveId" clId="{AE6810E7-9956-40DA-8F5F-1DD61658B621}" dt="2024-04-04T05:55:18.581" v="599" actId="14100"/>
      <pc:docMkLst>
        <pc:docMk/>
      </pc:docMkLst>
      <pc:sldChg chg="modSp mod modAnim">
        <pc:chgData name="Quỳnh Lệ" userId="b8726ee954cd3862" providerId="LiveId" clId="{AE6810E7-9956-40DA-8F5F-1DD61658B621}" dt="2024-04-04T05:55:18.581" v="599" actId="14100"/>
        <pc:sldMkLst>
          <pc:docMk/>
          <pc:sldMk cId="1955526243" sldId="262"/>
        </pc:sldMkLst>
        <pc:spChg chg="mod">
          <ac:chgData name="Quỳnh Lệ" userId="b8726ee954cd3862" providerId="LiveId" clId="{AE6810E7-9956-40DA-8F5F-1DD61658B621}" dt="2024-04-04T05:33:39.142" v="37" actId="1076"/>
          <ac:spMkLst>
            <pc:docMk/>
            <pc:sldMk cId="1955526243" sldId="262"/>
            <ac:spMk id="33" creationId="{F6B2023A-41E6-496F-A5A1-DAC3B4804349}"/>
          </ac:spMkLst>
        </pc:spChg>
        <pc:spChg chg="mod">
          <ac:chgData name="Quỳnh Lệ" userId="b8726ee954cd3862" providerId="LiveId" clId="{AE6810E7-9956-40DA-8F5F-1DD61658B621}" dt="2024-04-04T05:54:52.974" v="595" actId="113"/>
          <ac:spMkLst>
            <pc:docMk/>
            <pc:sldMk cId="1955526243" sldId="262"/>
            <ac:spMk id="34" creationId="{5239D320-9B7E-431F-9A33-190B6FEBED3B}"/>
          </ac:spMkLst>
        </pc:spChg>
        <pc:spChg chg="mod">
          <ac:chgData name="Quỳnh Lệ" userId="b8726ee954cd3862" providerId="LiveId" clId="{AE6810E7-9956-40DA-8F5F-1DD61658B621}" dt="2024-04-04T05:42:34.263" v="503" actId="255"/>
          <ac:spMkLst>
            <pc:docMk/>
            <pc:sldMk cId="1955526243" sldId="262"/>
            <ac:spMk id="35" creationId="{81EC8A33-F2A1-4771-B0FC-8306D78EA487}"/>
          </ac:spMkLst>
        </pc:spChg>
        <pc:spChg chg="mod">
          <ac:chgData name="Quỳnh Lệ" userId="b8726ee954cd3862" providerId="LiveId" clId="{AE6810E7-9956-40DA-8F5F-1DD61658B621}" dt="2024-04-04T05:55:09.728" v="598" actId="113"/>
          <ac:spMkLst>
            <pc:docMk/>
            <pc:sldMk cId="1955526243" sldId="262"/>
            <ac:spMk id="36" creationId="{F680300E-5002-42B6-BD58-38DD187D1D9B}"/>
          </ac:spMkLst>
        </pc:spChg>
        <pc:spChg chg="mod">
          <ac:chgData name="Quỳnh Lệ" userId="b8726ee954cd3862" providerId="LiveId" clId="{AE6810E7-9956-40DA-8F5F-1DD61658B621}" dt="2024-04-04T05:55:18.581" v="599" actId="14100"/>
          <ac:spMkLst>
            <pc:docMk/>
            <pc:sldMk cId="1955526243" sldId="262"/>
            <ac:spMk id="37" creationId="{9A6F4D4E-5A24-4779-A207-95E73743C5A6}"/>
          </ac:spMkLst>
        </pc:spChg>
        <pc:spChg chg="mod">
          <ac:chgData name="Quỳnh Lệ" userId="b8726ee954cd3862" providerId="LiveId" clId="{AE6810E7-9956-40DA-8F5F-1DD61658B621}" dt="2024-04-04T05:34:16.605" v="42" actId="1076"/>
          <ac:spMkLst>
            <pc:docMk/>
            <pc:sldMk cId="1955526243" sldId="262"/>
            <ac:spMk id="51" creationId="{9067C5FB-C138-468F-AA21-7F3753D0E61E}"/>
          </ac:spMkLst>
        </pc:spChg>
        <pc:picChg chg="mod">
          <ac:chgData name="Quỳnh Lệ" userId="b8726ee954cd3862" providerId="LiveId" clId="{AE6810E7-9956-40DA-8F5F-1DD61658B621}" dt="2024-04-04T05:33:57.949" v="39" actId="1076"/>
          <ac:picMkLst>
            <pc:docMk/>
            <pc:sldMk cId="1955526243" sldId="262"/>
            <ac:picMk id="4" creationId="{F92B5267-2B5C-4621-8EBE-9A6426887C27}"/>
          </ac:picMkLst>
        </pc:picChg>
        <pc:picChg chg="mod">
          <ac:chgData name="Quỳnh Lệ" userId="b8726ee954cd3862" providerId="LiveId" clId="{AE6810E7-9956-40DA-8F5F-1DD61658B621}" dt="2024-04-04T05:34:11.973" v="41" actId="1076"/>
          <ac:picMkLst>
            <pc:docMk/>
            <pc:sldMk cId="1955526243" sldId="262"/>
            <ac:picMk id="25" creationId="{6BA106A1-9EAB-4E1C-9ED9-6199230C0100}"/>
          </ac:picMkLst>
        </pc:picChg>
        <pc:picChg chg="mod">
          <ac:chgData name="Quỳnh Lệ" userId="b8726ee954cd3862" providerId="LiveId" clId="{AE6810E7-9956-40DA-8F5F-1DD61658B621}" dt="2024-04-04T05:54:26.541" v="594" actId="14100"/>
          <ac:picMkLst>
            <pc:docMk/>
            <pc:sldMk cId="1955526243" sldId="262"/>
            <ac:picMk id="32" creationId="{BD61C96E-7D8B-4E3F-8470-675D515E83D1}"/>
          </ac:picMkLst>
        </pc:picChg>
      </pc:sldChg>
      <pc:sldChg chg="modSp mod modAnim">
        <pc:chgData name="Quỳnh Lệ" userId="b8726ee954cd3862" providerId="LiveId" clId="{AE6810E7-9956-40DA-8F5F-1DD61658B621}" dt="2024-04-04T05:53:15.958" v="588" actId="1076"/>
        <pc:sldMkLst>
          <pc:docMk/>
          <pc:sldMk cId="3297751098" sldId="269"/>
        </pc:sldMkLst>
        <pc:spChg chg="mod">
          <ac:chgData name="Quỳnh Lệ" userId="b8726ee954cd3862" providerId="LiveId" clId="{AE6810E7-9956-40DA-8F5F-1DD61658B621}" dt="2024-04-04T05:52:40.104" v="583" actId="1076"/>
          <ac:spMkLst>
            <pc:docMk/>
            <pc:sldMk cId="3297751098" sldId="269"/>
            <ac:spMk id="33" creationId="{F6B2023A-41E6-496F-A5A1-DAC3B4804349}"/>
          </ac:spMkLst>
        </pc:spChg>
        <pc:spChg chg="mod">
          <ac:chgData name="Quỳnh Lệ" userId="b8726ee954cd3862" providerId="LiveId" clId="{AE6810E7-9956-40DA-8F5F-1DD61658B621}" dt="2024-04-04T05:53:13.691" v="587" actId="1076"/>
          <ac:spMkLst>
            <pc:docMk/>
            <pc:sldMk cId="3297751098" sldId="269"/>
            <ac:spMk id="34" creationId="{5239D320-9B7E-431F-9A33-190B6FEBED3B}"/>
          </ac:spMkLst>
        </pc:spChg>
        <pc:spChg chg="mod">
          <ac:chgData name="Quỳnh Lệ" userId="b8726ee954cd3862" providerId="LiveId" clId="{AE6810E7-9956-40DA-8F5F-1DD61658B621}" dt="2024-04-04T05:53:06.369" v="585" actId="1076"/>
          <ac:spMkLst>
            <pc:docMk/>
            <pc:sldMk cId="3297751098" sldId="269"/>
            <ac:spMk id="35" creationId="{81EC8A33-F2A1-4771-B0FC-8306D78EA487}"/>
          </ac:spMkLst>
        </pc:spChg>
        <pc:spChg chg="mod">
          <ac:chgData name="Quỳnh Lệ" userId="b8726ee954cd3862" providerId="LiveId" clId="{AE6810E7-9956-40DA-8F5F-1DD61658B621}" dt="2024-04-04T05:53:15.958" v="588" actId="1076"/>
          <ac:spMkLst>
            <pc:docMk/>
            <pc:sldMk cId="3297751098" sldId="269"/>
            <ac:spMk id="36" creationId="{F680300E-5002-42B6-BD58-38DD187D1D9B}"/>
          </ac:spMkLst>
        </pc:spChg>
        <pc:spChg chg="mod">
          <ac:chgData name="Quỳnh Lệ" userId="b8726ee954cd3862" providerId="LiveId" clId="{AE6810E7-9956-40DA-8F5F-1DD61658B621}" dt="2024-04-04T05:53:00.516" v="584" actId="1076"/>
          <ac:spMkLst>
            <pc:docMk/>
            <pc:sldMk cId="3297751098" sldId="269"/>
            <ac:spMk id="37" creationId="{9A6F4D4E-5A24-4779-A207-95E73743C5A6}"/>
          </ac:spMkLst>
        </pc:spChg>
        <pc:picChg chg="mod">
          <ac:chgData name="Quỳnh Lệ" userId="b8726ee954cd3862" providerId="LiveId" clId="{AE6810E7-9956-40DA-8F5F-1DD61658B621}" dt="2024-04-04T05:51:40.091" v="577" actId="14100"/>
          <ac:picMkLst>
            <pc:docMk/>
            <pc:sldMk cId="3297751098" sldId="269"/>
            <ac:picMk id="32" creationId="{BD61C96E-7D8B-4E3F-8470-675D515E83D1}"/>
          </ac:picMkLst>
        </pc:picChg>
      </pc:sldChg>
      <pc:sldChg chg="modSp mod">
        <pc:chgData name="Quỳnh Lệ" userId="b8726ee954cd3862" providerId="LiveId" clId="{AE6810E7-9956-40DA-8F5F-1DD61658B621}" dt="2024-04-04T05:51:16.607" v="576" actId="122"/>
        <pc:sldMkLst>
          <pc:docMk/>
          <pc:sldMk cId="1411100497" sldId="270"/>
        </pc:sldMkLst>
        <pc:spChg chg="mod">
          <ac:chgData name="Quỳnh Lệ" userId="b8726ee954cd3862" providerId="LiveId" clId="{AE6810E7-9956-40DA-8F5F-1DD61658B621}" dt="2024-04-04T05:51:16.607" v="576" actId="122"/>
          <ac:spMkLst>
            <pc:docMk/>
            <pc:sldMk cId="1411100497" sldId="270"/>
            <ac:spMk id="33" creationId="{F6B2023A-41E6-496F-A5A1-DAC3B4804349}"/>
          </ac:spMkLst>
        </pc:spChg>
        <pc:spChg chg="mod">
          <ac:chgData name="Quỳnh Lệ" userId="b8726ee954cd3862" providerId="LiveId" clId="{AE6810E7-9956-40DA-8F5F-1DD61658B621}" dt="2024-04-04T05:46:09.346" v="533" actId="255"/>
          <ac:spMkLst>
            <pc:docMk/>
            <pc:sldMk cId="1411100497" sldId="270"/>
            <ac:spMk id="34" creationId="{5239D320-9B7E-431F-9A33-190B6FEBED3B}"/>
          </ac:spMkLst>
        </pc:spChg>
        <pc:spChg chg="mod">
          <ac:chgData name="Quỳnh Lệ" userId="b8726ee954cd3862" providerId="LiveId" clId="{AE6810E7-9956-40DA-8F5F-1DD61658B621}" dt="2024-04-04T05:46:28.189" v="537" actId="255"/>
          <ac:spMkLst>
            <pc:docMk/>
            <pc:sldMk cId="1411100497" sldId="270"/>
            <ac:spMk id="35" creationId="{81EC8A33-F2A1-4771-B0FC-8306D78EA487}"/>
          </ac:spMkLst>
        </pc:spChg>
        <pc:spChg chg="mod">
          <ac:chgData name="Quỳnh Lệ" userId="b8726ee954cd3862" providerId="LiveId" clId="{AE6810E7-9956-40DA-8F5F-1DD61658B621}" dt="2024-04-04T05:46:41.419" v="539" actId="255"/>
          <ac:spMkLst>
            <pc:docMk/>
            <pc:sldMk cId="1411100497" sldId="270"/>
            <ac:spMk id="36" creationId="{F680300E-5002-42B6-BD58-38DD187D1D9B}"/>
          </ac:spMkLst>
        </pc:spChg>
        <pc:spChg chg="mod">
          <ac:chgData name="Quỳnh Lệ" userId="b8726ee954cd3862" providerId="LiveId" clId="{AE6810E7-9956-40DA-8F5F-1DD61658B621}" dt="2024-04-04T05:46:17.148" v="535" actId="2711"/>
          <ac:spMkLst>
            <pc:docMk/>
            <pc:sldMk cId="1411100497" sldId="270"/>
            <ac:spMk id="37" creationId="{9A6F4D4E-5A24-4779-A207-95E73743C5A6}"/>
          </ac:spMkLst>
        </pc:spChg>
      </pc:sldChg>
      <pc:sldChg chg="modSp add mod ord">
        <pc:chgData name="Quỳnh Lệ" userId="b8726ee954cd3862" providerId="LiveId" clId="{AE6810E7-9956-40DA-8F5F-1DD61658B621}" dt="2024-04-04T05:50:24.748" v="571" actId="1076"/>
        <pc:sldMkLst>
          <pc:docMk/>
          <pc:sldMk cId="98029749" sldId="271"/>
        </pc:sldMkLst>
        <pc:spChg chg="mod">
          <ac:chgData name="Quỳnh Lệ" userId="b8726ee954cd3862" providerId="LiveId" clId="{AE6810E7-9956-40DA-8F5F-1DD61658B621}" dt="2024-04-04T05:50:24.748" v="571" actId="1076"/>
          <ac:spMkLst>
            <pc:docMk/>
            <pc:sldMk cId="98029749" sldId="271"/>
            <ac:spMk id="33" creationId="{F6B2023A-41E6-496F-A5A1-DAC3B4804349}"/>
          </ac:spMkLst>
        </pc:spChg>
        <pc:spChg chg="mod">
          <ac:chgData name="Quỳnh Lệ" userId="b8726ee954cd3862" providerId="LiveId" clId="{AE6810E7-9956-40DA-8F5F-1DD61658B621}" dt="2024-04-04T05:47:14.999" v="546" actId="255"/>
          <ac:spMkLst>
            <pc:docMk/>
            <pc:sldMk cId="98029749" sldId="271"/>
            <ac:spMk id="34" creationId="{5239D320-9B7E-431F-9A33-190B6FEBED3B}"/>
          </ac:spMkLst>
        </pc:spChg>
        <pc:spChg chg="mod">
          <ac:chgData name="Quỳnh Lệ" userId="b8726ee954cd3862" providerId="LiveId" clId="{AE6810E7-9956-40DA-8F5F-1DD61658B621}" dt="2024-04-04T05:47:19.687" v="547" actId="255"/>
          <ac:spMkLst>
            <pc:docMk/>
            <pc:sldMk cId="98029749" sldId="271"/>
            <ac:spMk id="35" creationId="{81EC8A33-F2A1-4771-B0FC-8306D78EA487}"/>
          </ac:spMkLst>
        </pc:spChg>
        <pc:spChg chg="mod">
          <ac:chgData name="Quỳnh Lệ" userId="b8726ee954cd3862" providerId="LiveId" clId="{AE6810E7-9956-40DA-8F5F-1DD61658B621}" dt="2024-04-04T05:47:27.114" v="548" actId="255"/>
          <ac:spMkLst>
            <pc:docMk/>
            <pc:sldMk cId="98029749" sldId="271"/>
            <ac:spMk id="36" creationId="{F680300E-5002-42B6-BD58-38DD187D1D9B}"/>
          </ac:spMkLst>
        </pc:spChg>
        <pc:spChg chg="mod">
          <ac:chgData name="Quỳnh Lệ" userId="b8726ee954cd3862" providerId="LiveId" clId="{AE6810E7-9956-40DA-8F5F-1DD61658B621}" dt="2024-04-04T05:47:32.188" v="549" actId="255"/>
          <ac:spMkLst>
            <pc:docMk/>
            <pc:sldMk cId="98029749" sldId="271"/>
            <ac:spMk id="37" creationId="{9A6F4D4E-5A24-4779-A207-95E73743C5A6}"/>
          </ac:spMkLst>
        </pc:spChg>
      </pc:sldChg>
      <pc:sldChg chg="modSp mod">
        <pc:chgData name="Quỳnh Lệ" userId="b8726ee954cd3862" providerId="LiveId" clId="{AE6810E7-9956-40DA-8F5F-1DD61658B621}" dt="2024-04-04T05:50:09.834" v="570" actId="1076"/>
        <pc:sldMkLst>
          <pc:docMk/>
          <pc:sldMk cId="3929811455" sldId="272"/>
        </pc:sldMkLst>
        <pc:spChg chg="mod">
          <ac:chgData name="Quỳnh Lệ" userId="b8726ee954cd3862" providerId="LiveId" clId="{AE6810E7-9956-40DA-8F5F-1DD61658B621}" dt="2024-04-04T05:49:14.604" v="561" actId="1076"/>
          <ac:spMkLst>
            <pc:docMk/>
            <pc:sldMk cId="3929811455" sldId="272"/>
            <ac:spMk id="33" creationId="{F6B2023A-41E6-496F-A5A1-DAC3B4804349}"/>
          </ac:spMkLst>
        </pc:spChg>
        <pc:spChg chg="mod">
          <ac:chgData name="Quỳnh Lệ" userId="b8726ee954cd3862" providerId="LiveId" clId="{AE6810E7-9956-40DA-8F5F-1DD61658B621}" dt="2024-04-04T05:49:58.271" v="567" actId="1076"/>
          <ac:spMkLst>
            <pc:docMk/>
            <pc:sldMk cId="3929811455" sldId="272"/>
            <ac:spMk id="34" creationId="{5239D320-9B7E-431F-9A33-190B6FEBED3B}"/>
          </ac:spMkLst>
        </pc:spChg>
        <pc:spChg chg="mod">
          <ac:chgData name="Quỳnh Lệ" userId="b8726ee954cd3862" providerId="LiveId" clId="{AE6810E7-9956-40DA-8F5F-1DD61658B621}" dt="2024-04-04T05:50:01.535" v="568" actId="1076"/>
          <ac:spMkLst>
            <pc:docMk/>
            <pc:sldMk cId="3929811455" sldId="272"/>
            <ac:spMk id="35" creationId="{81EC8A33-F2A1-4771-B0FC-8306D78EA487}"/>
          </ac:spMkLst>
        </pc:spChg>
        <pc:spChg chg="mod">
          <ac:chgData name="Quỳnh Lệ" userId="b8726ee954cd3862" providerId="LiveId" clId="{AE6810E7-9956-40DA-8F5F-1DD61658B621}" dt="2024-04-04T05:50:04.400" v="569" actId="1076"/>
          <ac:spMkLst>
            <pc:docMk/>
            <pc:sldMk cId="3929811455" sldId="272"/>
            <ac:spMk id="36" creationId="{F680300E-5002-42B6-BD58-38DD187D1D9B}"/>
          </ac:spMkLst>
        </pc:spChg>
        <pc:spChg chg="mod">
          <ac:chgData name="Quỳnh Lệ" userId="b8726ee954cd3862" providerId="LiveId" clId="{AE6810E7-9956-40DA-8F5F-1DD61658B621}" dt="2024-04-04T05:50:09.834" v="570" actId="1076"/>
          <ac:spMkLst>
            <pc:docMk/>
            <pc:sldMk cId="3929811455" sldId="272"/>
            <ac:spMk id="37" creationId="{9A6F4D4E-5A24-4779-A207-95E73743C5A6}"/>
          </ac:spMkLst>
        </pc:spChg>
      </pc:sldChg>
      <pc:sldChg chg="add del">
        <pc:chgData name="Quỳnh Lệ" userId="b8726ee954cd3862" providerId="LiveId" clId="{AE6810E7-9956-40DA-8F5F-1DD61658B621}" dt="2024-04-04T05:30:15.179" v="6" actId="47"/>
        <pc:sldMkLst>
          <pc:docMk/>
          <pc:sldMk cId="3071277779" sldId="273"/>
        </pc:sldMkLst>
      </pc:sldChg>
    </pc:docChg>
  </pc:docChgLst>
  <pc:docChgLst>
    <pc:chgData name="Quỳnh" userId="b8726ee954cd3862" providerId="LiveId" clId="{6BE9F425-7512-4816-ABA6-FE0D5155D3F2}"/>
    <pc:docChg chg="undo custSel addSld delSld modSld sldOrd">
      <pc:chgData name="Quỳnh" userId="b8726ee954cd3862" providerId="LiveId" clId="{6BE9F425-7512-4816-ABA6-FE0D5155D3F2}" dt="2021-12-25T08:17:10.034" v="5187"/>
      <pc:docMkLst>
        <pc:docMk/>
      </pc:docMkLst>
      <pc:sldChg chg="modSp add mod modAnim">
        <pc:chgData name="Quỳnh" userId="b8726ee954cd3862" providerId="LiveId" clId="{6BE9F425-7512-4816-ABA6-FE0D5155D3F2}" dt="2021-12-18T09:10:07.335" v="50" actId="1076"/>
        <pc:sldMkLst>
          <pc:docMk/>
          <pc:sldMk cId="700122470" sldId="257"/>
        </pc:sldMkLst>
        <pc:spChg chg="mod">
          <ac:chgData name="Quỳnh" userId="b8726ee954cd3862" providerId="LiveId" clId="{6BE9F425-7512-4816-ABA6-FE0D5155D3F2}" dt="2021-12-18T09:10:04.727" v="49" actId="1076"/>
          <ac:spMkLst>
            <pc:docMk/>
            <pc:sldMk cId="700122470" sldId="257"/>
            <ac:spMk id="22" creationId="{00000000-0000-0000-0000-000000000000}"/>
          </ac:spMkLst>
        </pc:spChg>
        <pc:spChg chg="mod">
          <ac:chgData name="Quỳnh" userId="b8726ee954cd3862" providerId="LiveId" clId="{6BE9F425-7512-4816-ABA6-FE0D5155D3F2}" dt="2021-12-18T09:10:07.335" v="50" actId="1076"/>
          <ac:spMkLst>
            <pc:docMk/>
            <pc:sldMk cId="700122470" sldId="257"/>
            <ac:spMk id="633" creationId="{25E39D91-8427-48D2-9024-12748E0E614D}"/>
          </ac:spMkLst>
        </pc:spChg>
      </pc:sldChg>
      <pc:sldChg chg="modSp mod">
        <pc:chgData name="Quỳnh" userId="b8726ee954cd3862" providerId="LiveId" clId="{6BE9F425-7512-4816-ABA6-FE0D5155D3F2}" dt="2021-12-18T10:49:05.560" v="53" actId="1076"/>
        <pc:sldMkLst>
          <pc:docMk/>
          <pc:sldMk cId="3806529230" sldId="258"/>
        </pc:sldMkLst>
        <pc:picChg chg="mod">
          <ac:chgData name="Quỳnh" userId="b8726ee954cd3862" providerId="LiveId" clId="{6BE9F425-7512-4816-ABA6-FE0D5155D3F2}" dt="2021-12-18T10:49:05.560" v="53" actId="1076"/>
          <ac:picMkLst>
            <pc:docMk/>
            <pc:sldMk cId="3806529230" sldId="258"/>
            <ac:picMk id="29" creationId="{A165C587-C185-454F-9968-B20130E6B81C}"/>
          </ac:picMkLst>
        </pc:picChg>
      </pc:sldChg>
      <pc:sldChg chg="add">
        <pc:chgData name="Quỳnh" userId="b8726ee954cd3862" providerId="LiveId" clId="{6BE9F425-7512-4816-ABA6-FE0D5155D3F2}" dt="2021-12-18T09:04:46.148" v="23"/>
        <pc:sldMkLst>
          <pc:docMk/>
          <pc:sldMk cId="131017671" sldId="260"/>
        </pc:sldMkLst>
      </pc:sldChg>
      <pc:sldChg chg="add del">
        <pc:chgData name="Quỳnh" userId="b8726ee954cd3862" providerId="LiveId" clId="{6BE9F425-7512-4816-ABA6-FE0D5155D3F2}" dt="2021-12-18T09:04:36.863" v="22"/>
        <pc:sldMkLst>
          <pc:docMk/>
          <pc:sldMk cId="2041569147" sldId="261"/>
        </pc:sldMkLst>
      </pc:sldChg>
      <pc:sldChg chg="addSp delSp modSp mod addAnim delAnim modAnim">
        <pc:chgData name="Quỳnh" userId="b8726ee954cd3862" providerId="LiveId" clId="{6BE9F425-7512-4816-ABA6-FE0D5155D3F2}" dt="2021-12-25T08:06:27.386" v="4844" actId="20577"/>
        <pc:sldMkLst>
          <pc:docMk/>
          <pc:sldMk cId="1955526243" sldId="262"/>
        </pc:sldMkLst>
        <pc:spChg chg="mod">
          <ac:chgData name="Quỳnh" userId="b8726ee954cd3862" providerId="LiveId" clId="{6BE9F425-7512-4816-ABA6-FE0D5155D3F2}" dt="2021-12-25T08:05:08.113" v="4747" actId="1076"/>
          <ac:spMkLst>
            <pc:docMk/>
            <pc:sldMk cId="1955526243" sldId="262"/>
            <ac:spMk id="33" creationId="{F6B2023A-41E6-496F-A5A1-DAC3B4804349}"/>
          </ac:spMkLst>
        </pc:spChg>
        <pc:spChg chg="mod">
          <ac:chgData name="Quỳnh" userId="b8726ee954cd3862" providerId="LiveId" clId="{6BE9F425-7512-4816-ABA6-FE0D5155D3F2}" dt="2021-12-25T08:05:53.079" v="4803" actId="20577"/>
          <ac:spMkLst>
            <pc:docMk/>
            <pc:sldMk cId="1955526243" sldId="262"/>
            <ac:spMk id="34" creationId="{5239D320-9B7E-431F-9A33-190B6FEBED3B}"/>
          </ac:spMkLst>
        </pc:spChg>
        <pc:spChg chg="add del mod">
          <ac:chgData name="Quỳnh" userId="b8726ee954cd3862" providerId="LiveId" clId="{6BE9F425-7512-4816-ABA6-FE0D5155D3F2}" dt="2021-12-25T08:06:27.386" v="4844" actId="20577"/>
          <ac:spMkLst>
            <pc:docMk/>
            <pc:sldMk cId="1955526243" sldId="262"/>
            <ac:spMk id="35" creationId="{81EC8A33-F2A1-4771-B0FC-8306D78EA487}"/>
          </ac:spMkLst>
        </pc:spChg>
        <pc:spChg chg="mod">
          <ac:chgData name="Quỳnh" userId="b8726ee954cd3862" providerId="LiveId" clId="{6BE9F425-7512-4816-ABA6-FE0D5155D3F2}" dt="2021-12-25T08:06:16.118" v="4824" actId="20577"/>
          <ac:spMkLst>
            <pc:docMk/>
            <pc:sldMk cId="1955526243" sldId="262"/>
            <ac:spMk id="36" creationId="{F680300E-5002-42B6-BD58-38DD187D1D9B}"/>
          </ac:spMkLst>
        </pc:spChg>
        <pc:spChg chg="mod">
          <ac:chgData name="Quỳnh" userId="b8726ee954cd3862" providerId="LiveId" clId="{6BE9F425-7512-4816-ABA6-FE0D5155D3F2}" dt="2021-12-25T08:05:41.101" v="4776" actId="255"/>
          <ac:spMkLst>
            <pc:docMk/>
            <pc:sldMk cId="1955526243" sldId="262"/>
            <ac:spMk id="37" creationId="{9A6F4D4E-5A24-4779-A207-95E73743C5A6}"/>
          </ac:spMkLst>
        </pc:spChg>
        <pc:picChg chg="mod">
          <ac:chgData name="Quỳnh" userId="b8726ee954cd3862" providerId="LiveId" clId="{6BE9F425-7512-4816-ABA6-FE0D5155D3F2}" dt="2021-12-21T14:52:46.541" v="2793" actId="1076"/>
          <ac:picMkLst>
            <pc:docMk/>
            <pc:sldMk cId="1955526243" sldId="262"/>
            <ac:picMk id="10" creationId="{159A3421-F326-40E8-B830-2C8391978744}"/>
          </ac:picMkLst>
        </pc:picChg>
        <pc:picChg chg="mod">
          <ac:chgData name="Quỳnh" userId="b8726ee954cd3862" providerId="LiveId" clId="{6BE9F425-7512-4816-ABA6-FE0D5155D3F2}" dt="2021-12-21T14:52:48.498" v="2794" actId="1076"/>
          <ac:picMkLst>
            <pc:docMk/>
            <pc:sldMk cId="1955526243" sldId="262"/>
            <ac:picMk id="11" creationId="{0EEAD98F-6393-4406-A197-66A3C1234A87}"/>
          </ac:picMkLst>
        </pc:picChg>
        <pc:picChg chg="mod">
          <ac:chgData name="Quỳnh" userId="b8726ee954cd3862" providerId="LiveId" clId="{6BE9F425-7512-4816-ABA6-FE0D5155D3F2}" dt="2021-12-21T14:52:55.323" v="2796" actId="1076"/>
          <ac:picMkLst>
            <pc:docMk/>
            <pc:sldMk cId="1955526243" sldId="262"/>
            <ac:picMk id="12" creationId="{B6234B03-771E-4EEE-93DE-DB13E10A874F}"/>
          </ac:picMkLst>
        </pc:picChg>
        <pc:picChg chg="mod">
          <ac:chgData name="Quỳnh" userId="b8726ee954cd3862" providerId="LiveId" clId="{6BE9F425-7512-4816-ABA6-FE0D5155D3F2}" dt="2021-12-21T14:52:57.573" v="2797" actId="1076"/>
          <ac:picMkLst>
            <pc:docMk/>
            <pc:sldMk cId="1955526243" sldId="262"/>
            <ac:picMk id="13" creationId="{2F41598F-DDEC-439A-921D-B401FE942470}"/>
          </ac:picMkLst>
        </pc:picChg>
      </pc:sldChg>
      <pc:sldChg chg="delSp modSp add mod delAnim modAnim">
        <pc:chgData name="Quỳnh" userId="b8726ee954cd3862" providerId="LiveId" clId="{6BE9F425-7512-4816-ABA6-FE0D5155D3F2}" dt="2021-12-25T05:10:46.360" v="4597" actId="20577"/>
        <pc:sldMkLst>
          <pc:docMk/>
          <pc:sldMk cId="582398220" sldId="263"/>
        </pc:sldMkLst>
        <pc:spChg chg="mod">
          <ac:chgData name="Quỳnh" userId="b8726ee954cd3862" providerId="LiveId" clId="{6BE9F425-7512-4816-ABA6-FE0D5155D3F2}" dt="2021-12-21T14:37:09.198" v="1812" actId="255"/>
          <ac:spMkLst>
            <pc:docMk/>
            <pc:sldMk cId="582398220" sldId="263"/>
            <ac:spMk id="5" creationId="{648C5217-2142-4C7F-B54D-A71976C9D949}"/>
          </ac:spMkLst>
        </pc:spChg>
        <pc:spChg chg="del mod">
          <ac:chgData name="Quỳnh" userId="b8726ee954cd3862" providerId="LiveId" clId="{6BE9F425-7512-4816-ABA6-FE0D5155D3F2}" dt="2021-12-21T15:34:51.660" v="4371" actId="478"/>
          <ac:spMkLst>
            <pc:docMk/>
            <pc:sldMk cId="582398220" sldId="263"/>
            <ac:spMk id="17" creationId="{9D8B33BF-5A25-485B-BDA5-CBDC2222B616}"/>
          </ac:spMkLst>
        </pc:spChg>
        <pc:spChg chg="mod">
          <ac:chgData name="Quỳnh" userId="b8726ee954cd3862" providerId="LiveId" clId="{6BE9F425-7512-4816-ABA6-FE0D5155D3F2}" dt="2021-12-25T05:10:42.021" v="4582" actId="20577"/>
          <ac:spMkLst>
            <pc:docMk/>
            <pc:sldMk cId="582398220" sldId="263"/>
            <ac:spMk id="18" creationId="{CBA30043-978F-4232-893C-3F195A5D45EA}"/>
          </ac:spMkLst>
        </pc:spChg>
        <pc:spChg chg="mod">
          <ac:chgData name="Quỳnh" userId="b8726ee954cd3862" providerId="LiveId" clId="{6BE9F425-7512-4816-ABA6-FE0D5155D3F2}" dt="2021-12-25T05:10:46.360" v="4597" actId="20577"/>
          <ac:spMkLst>
            <pc:docMk/>
            <pc:sldMk cId="582398220" sldId="263"/>
            <ac:spMk id="19" creationId="{1D0BE044-F118-4540-8CE3-1667DF6CBF99}"/>
          </ac:spMkLst>
        </pc:spChg>
        <pc:spChg chg="del">
          <ac:chgData name="Quỳnh" userId="b8726ee954cd3862" providerId="LiveId" clId="{6BE9F425-7512-4816-ABA6-FE0D5155D3F2}" dt="2021-12-21T15:34:54.942" v="4372" actId="478"/>
          <ac:spMkLst>
            <pc:docMk/>
            <pc:sldMk cId="582398220" sldId="263"/>
            <ac:spMk id="20" creationId="{2169E122-3A3F-4E77-BEAD-ACFCFAFAE732}"/>
          </ac:spMkLst>
        </pc:spChg>
      </pc:sldChg>
      <pc:sldChg chg="modSp add mod modAnim">
        <pc:chgData name="Quỳnh" userId="b8726ee954cd3862" providerId="LiveId" clId="{6BE9F425-7512-4816-ABA6-FE0D5155D3F2}" dt="2021-12-25T08:17:10.034" v="5187"/>
        <pc:sldMkLst>
          <pc:docMk/>
          <pc:sldMk cId="2744248812" sldId="264"/>
        </pc:sldMkLst>
        <pc:spChg chg="mod">
          <ac:chgData name="Quỳnh" userId="b8726ee954cd3862" providerId="LiveId" clId="{6BE9F425-7512-4816-ABA6-FE0D5155D3F2}" dt="2021-12-25T08:16:00.109" v="4957" actId="20577"/>
          <ac:spMkLst>
            <pc:docMk/>
            <pc:sldMk cId="2744248812" sldId="264"/>
            <ac:spMk id="5" creationId="{617DAB2B-AD9D-48C7-8C2F-13694F1FFBA7}"/>
          </ac:spMkLst>
        </pc:spChg>
        <pc:spChg chg="mod">
          <ac:chgData name="Quỳnh" userId="b8726ee954cd3862" providerId="LiveId" clId="{6BE9F425-7512-4816-ABA6-FE0D5155D3F2}" dt="2021-12-25T04:55:39.500" v="4564" actId="14100"/>
          <ac:spMkLst>
            <pc:docMk/>
            <pc:sldMk cId="2744248812" sldId="264"/>
            <ac:spMk id="18" creationId="{D7CDF7E9-D4C3-478E-A2E8-C3A209585E8C}"/>
          </ac:spMkLst>
        </pc:spChg>
        <pc:spChg chg="mod">
          <ac:chgData name="Quỳnh" userId="b8726ee954cd3862" providerId="LiveId" clId="{6BE9F425-7512-4816-ABA6-FE0D5155D3F2}" dt="2021-12-25T04:55:57.430" v="4568" actId="14100"/>
          <ac:spMkLst>
            <pc:docMk/>
            <pc:sldMk cId="2744248812" sldId="264"/>
            <ac:spMk id="19" creationId="{EFE210A1-7464-4EC6-9C70-74FB27050794}"/>
          </ac:spMkLst>
        </pc:spChg>
        <pc:spChg chg="mod">
          <ac:chgData name="Quỳnh" userId="b8726ee954cd3862" providerId="LiveId" clId="{6BE9F425-7512-4816-ABA6-FE0D5155D3F2}" dt="2021-12-25T08:16:29.868" v="5109" actId="20577"/>
          <ac:spMkLst>
            <pc:docMk/>
            <pc:sldMk cId="2744248812" sldId="264"/>
            <ac:spMk id="20" creationId="{2659636A-676B-4530-993D-6E853F1A6576}"/>
          </ac:spMkLst>
        </pc:spChg>
        <pc:spChg chg="mod">
          <ac:chgData name="Quỳnh" userId="b8726ee954cd3862" providerId="LiveId" clId="{6BE9F425-7512-4816-ABA6-FE0D5155D3F2}" dt="2021-12-25T08:16:40.460" v="5185" actId="20577"/>
          <ac:spMkLst>
            <pc:docMk/>
            <pc:sldMk cId="2744248812" sldId="264"/>
            <ac:spMk id="21" creationId="{1D406696-0FDE-4E2E-A7AE-BE988D403F52}"/>
          </ac:spMkLst>
        </pc:spChg>
        <pc:picChg chg="mod">
          <ac:chgData name="Quỳnh" userId="b8726ee954cd3862" providerId="LiveId" clId="{6BE9F425-7512-4816-ABA6-FE0D5155D3F2}" dt="2021-12-21T14:39:37.143" v="2000" actId="1076"/>
          <ac:picMkLst>
            <pc:docMk/>
            <pc:sldMk cId="2744248812" sldId="264"/>
            <ac:picMk id="12" creationId="{DAC0CE94-6A00-4078-8272-C47F31B9B9B0}"/>
          </ac:picMkLst>
        </pc:picChg>
        <pc:picChg chg="mod">
          <ac:chgData name="Quỳnh" userId="b8726ee954cd3862" providerId="LiveId" clId="{6BE9F425-7512-4816-ABA6-FE0D5155D3F2}" dt="2021-12-25T04:57:17.915" v="4575" actId="1076"/>
          <ac:picMkLst>
            <pc:docMk/>
            <pc:sldMk cId="2744248812" sldId="264"/>
            <ac:picMk id="22" creationId="{9C193FD8-A044-4E2F-BBED-5AE09F6374E5}"/>
          </ac:picMkLst>
        </pc:picChg>
      </pc:sldChg>
      <pc:sldChg chg="modSp add del">
        <pc:chgData name="Quỳnh" userId="b8726ee954cd3862" providerId="LiveId" clId="{6BE9F425-7512-4816-ABA6-FE0D5155D3F2}" dt="2021-12-21T15:26:16.106" v="4342" actId="255"/>
        <pc:sldMkLst>
          <pc:docMk/>
          <pc:sldMk cId="1015677022" sldId="266"/>
        </pc:sldMkLst>
        <pc:spChg chg="mod">
          <ac:chgData name="Quỳnh" userId="b8726ee954cd3862" providerId="LiveId" clId="{6BE9F425-7512-4816-ABA6-FE0D5155D3F2}" dt="2021-12-21T15:26:16.106" v="4342" actId="255"/>
          <ac:spMkLst>
            <pc:docMk/>
            <pc:sldMk cId="1015677022" sldId="266"/>
            <ac:spMk id="9" creationId="{D301F8A8-F845-49B7-9833-0D6717B497A1}"/>
          </ac:spMkLst>
        </pc:spChg>
      </pc:sldChg>
      <pc:sldChg chg="del">
        <pc:chgData name="Quỳnh" userId="b8726ee954cd3862" providerId="LiveId" clId="{6BE9F425-7512-4816-ABA6-FE0D5155D3F2}" dt="2021-12-21T14:05:06.955" v="56" actId="2696"/>
        <pc:sldMkLst>
          <pc:docMk/>
          <pc:sldMk cId="3550142129" sldId="268"/>
        </pc:sldMkLst>
      </pc:sldChg>
      <pc:sldChg chg="modSp mod modAnim">
        <pc:chgData name="Quỳnh" userId="b8726ee954cd3862" providerId="LiveId" clId="{6BE9F425-7512-4816-ABA6-FE0D5155D3F2}" dt="2021-12-25T08:07:16.519" v="4846" actId="20577"/>
        <pc:sldMkLst>
          <pc:docMk/>
          <pc:sldMk cId="3297751098" sldId="269"/>
        </pc:sldMkLst>
        <pc:spChg chg="mod">
          <ac:chgData name="Quỳnh" userId="b8726ee954cd3862" providerId="LiveId" clId="{6BE9F425-7512-4816-ABA6-FE0D5155D3F2}" dt="2021-12-25T04:53:44.939" v="4555" actId="20577"/>
          <ac:spMkLst>
            <pc:docMk/>
            <pc:sldMk cId="3297751098" sldId="269"/>
            <ac:spMk id="33" creationId="{F6B2023A-41E6-496F-A5A1-DAC3B4804349}"/>
          </ac:spMkLst>
        </pc:spChg>
        <pc:spChg chg="mod">
          <ac:chgData name="Quỳnh" userId="b8726ee954cd3862" providerId="LiveId" clId="{6BE9F425-7512-4816-ABA6-FE0D5155D3F2}" dt="2021-12-24T03:25:43.155" v="4472"/>
          <ac:spMkLst>
            <pc:docMk/>
            <pc:sldMk cId="3297751098" sldId="269"/>
            <ac:spMk id="34" creationId="{5239D320-9B7E-431F-9A33-190B6FEBED3B}"/>
          </ac:spMkLst>
        </pc:spChg>
        <pc:spChg chg="mod">
          <ac:chgData name="Quỳnh" userId="b8726ee954cd3862" providerId="LiveId" clId="{6BE9F425-7512-4816-ABA6-FE0D5155D3F2}" dt="2021-12-21T14:54:44.309" v="2838" actId="20577"/>
          <ac:spMkLst>
            <pc:docMk/>
            <pc:sldMk cId="3297751098" sldId="269"/>
            <ac:spMk id="35" creationId="{81EC8A33-F2A1-4771-B0FC-8306D78EA487}"/>
          </ac:spMkLst>
        </pc:spChg>
        <pc:spChg chg="mod">
          <ac:chgData name="Quỳnh" userId="b8726ee954cd3862" providerId="LiveId" clId="{6BE9F425-7512-4816-ABA6-FE0D5155D3F2}" dt="2021-12-21T14:54:36.585" v="2835" actId="20577"/>
          <ac:spMkLst>
            <pc:docMk/>
            <pc:sldMk cId="3297751098" sldId="269"/>
            <ac:spMk id="36" creationId="{F680300E-5002-42B6-BD58-38DD187D1D9B}"/>
          </ac:spMkLst>
        </pc:spChg>
        <pc:spChg chg="mod">
          <ac:chgData name="Quỳnh" userId="b8726ee954cd3862" providerId="LiveId" clId="{6BE9F425-7512-4816-ABA6-FE0D5155D3F2}" dt="2021-12-24T03:25:48.744" v="4474" actId="20577"/>
          <ac:spMkLst>
            <pc:docMk/>
            <pc:sldMk cId="3297751098" sldId="269"/>
            <ac:spMk id="37" creationId="{9A6F4D4E-5A24-4779-A207-95E73743C5A6}"/>
          </ac:spMkLst>
        </pc:spChg>
        <pc:spChg chg="mod">
          <ac:chgData name="Quỳnh" userId="b8726ee954cd3862" providerId="LiveId" clId="{6BE9F425-7512-4816-ABA6-FE0D5155D3F2}" dt="2021-12-25T08:07:16.519" v="4846" actId="20577"/>
          <ac:spMkLst>
            <pc:docMk/>
            <pc:sldMk cId="3297751098" sldId="269"/>
            <ac:spMk id="51" creationId="{9067C5FB-C138-468F-AA21-7F3753D0E61E}"/>
          </ac:spMkLst>
        </pc:spChg>
      </pc:sldChg>
      <pc:sldChg chg="modSp mod modAnim">
        <pc:chgData name="Quỳnh" userId="b8726ee954cd3862" providerId="LiveId" clId="{6BE9F425-7512-4816-ABA6-FE0D5155D3F2}" dt="2021-12-25T08:07:22.321" v="4850" actId="20577"/>
        <pc:sldMkLst>
          <pc:docMk/>
          <pc:sldMk cId="1411100497" sldId="270"/>
        </pc:sldMkLst>
        <pc:spChg chg="mod">
          <ac:chgData name="Quỳnh" userId="b8726ee954cd3862" providerId="LiveId" clId="{6BE9F425-7512-4816-ABA6-FE0D5155D3F2}" dt="2021-12-25T04:53:21.204" v="4553" actId="1076"/>
          <ac:spMkLst>
            <pc:docMk/>
            <pc:sldMk cId="1411100497" sldId="270"/>
            <ac:spMk id="33" creationId="{F6B2023A-41E6-496F-A5A1-DAC3B4804349}"/>
          </ac:spMkLst>
        </pc:spChg>
        <pc:spChg chg="mod">
          <ac:chgData name="Quỳnh" userId="b8726ee954cd3862" providerId="LiveId" clId="{6BE9F425-7512-4816-ABA6-FE0D5155D3F2}" dt="2021-12-21T14:55:10.034" v="2846" actId="20577"/>
          <ac:spMkLst>
            <pc:docMk/>
            <pc:sldMk cId="1411100497" sldId="270"/>
            <ac:spMk id="34" creationId="{5239D320-9B7E-431F-9A33-190B6FEBED3B}"/>
          </ac:spMkLst>
        </pc:spChg>
        <pc:spChg chg="mod">
          <ac:chgData name="Quỳnh" userId="b8726ee954cd3862" providerId="LiveId" clId="{6BE9F425-7512-4816-ABA6-FE0D5155D3F2}" dt="2021-12-21T14:55:17.291" v="2852" actId="20577"/>
          <ac:spMkLst>
            <pc:docMk/>
            <pc:sldMk cId="1411100497" sldId="270"/>
            <ac:spMk id="35" creationId="{81EC8A33-F2A1-4771-B0FC-8306D78EA487}"/>
          </ac:spMkLst>
        </pc:spChg>
        <pc:spChg chg="mod">
          <ac:chgData name="Quỳnh" userId="b8726ee954cd3862" providerId="LiveId" clId="{6BE9F425-7512-4816-ABA6-FE0D5155D3F2}" dt="2021-12-24T03:27:20.269" v="4542" actId="20577"/>
          <ac:spMkLst>
            <pc:docMk/>
            <pc:sldMk cId="1411100497" sldId="270"/>
            <ac:spMk id="36" creationId="{F680300E-5002-42B6-BD58-38DD187D1D9B}"/>
          </ac:spMkLst>
        </pc:spChg>
        <pc:spChg chg="mod">
          <ac:chgData name="Quỳnh" userId="b8726ee954cd3862" providerId="LiveId" clId="{6BE9F425-7512-4816-ABA6-FE0D5155D3F2}" dt="2021-12-24T03:26:39.506" v="4501" actId="20577"/>
          <ac:spMkLst>
            <pc:docMk/>
            <pc:sldMk cId="1411100497" sldId="270"/>
            <ac:spMk id="37" creationId="{9A6F4D4E-5A24-4779-A207-95E73743C5A6}"/>
          </ac:spMkLst>
        </pc:spChg>
        <pc:spChg chg="mod">
          <ac:chgData name="Quỳnh" userId="b8726ee954cd3862" providerId="LiveId" clId="{6BE9F425-7512-4816-ABA6-FE0D5155D3F2}" dt="2021-12-25T08:07:22.321" v="4850" actId="20577"/>
          <ac:spMkLst>
            <pc:docMk/>
            <pc:sldMk cId="1411100497" sldId="270"/>
            <ac:spMk id="51" creationId="{9067C5FB-C138-468F-AA21-7F3753D0E61E}"/>
          </ac:spMkLst>
        </pc:spChg>
      </pc:sldChg>
      <pc:sldChg chg="del">
        <pc:chgData name="Quỳnh" userId="b8726ee954cd3862" providerId="LiveId" clId="{6BE9F425-7512-4816-ABA6-FE0D5155D3F2}" dt="2021-12-21T14:25:08.350" v="869" actId="2696"/>
        <pc:sldMkLst>
          <pc:docMk/>
          <pc:sldMk cId="98029749" sldId="271"/>
        </pc:sldMkLst>
      </pc:sldChg>
      <pc:sldChg chg="modSp mod">
        <pc:chgData name="Quỳnh" userId="b8726ee954cd3862" providerId="LiveId" clId="{6BE9F425-7512-4816-ABA6-FE0D5155D3F2}" dt="2021-12-25T08:07:33.279" v="4854" actId="20577"/>
        <pc:sldMkLst>
          <pc:docMk/>
          <pc:sldMk cId="3929811455" sldId="272"/>
        </pc:sldMkLst>
        <pc:spChg chg="mod">
          <ac:chgData name="Quỳnh" userId="b8726ee954cd3862" providerId="LiveId" clId="{6BE9F425-7512-4816-ABA6-FE0D5155D3F2}" dt="2021-12-25T04:53:28.092" v="4554" actId="207"/>
          <ac:spMkLst>
            <pc:docMk/>
            <pc:sldMk cId="3929811455" sldId="272"/>
            <ac:spMk id="33" creationId="{F6B2023A-41E6-496F-A5A1-DAC3B4804349}"/>
          </ac:spMkLst>
        </pc:spChg>
        <pc:spChg chg="mod">
          <ac:chgData name="Quỳnh" userId="b8726ee954cd3862" providerId="LiveId" clId="{6BE9F425-7512-4816-ABA6-FE0D5155D3F2}" dt="2021-12-21T14:50:50.441" v="2768" actId="20577"/>
          <ac:spMkLst>
            <pc:docMk/>
            <pc:sldMk cId="3929811455" sldId="272"/>
            <ac:spMk id="34" creationId="{5239D320-9B7E-431F-9A33-190B6FEBED3B}"/>
          </ac:spMkLst>
        </pc:spChg>
        <pc:spChg chg="mod">
          <ac:chgData name="Quỳnh" userId="b8726ee954cd3862" providerId="LiveId" clId="{6BE9F425-7512-4816-ABA6-FE0D5155D3F2}" dt="2021-12-21T14:51:02.798" v="2784" actId="20577"/>
          <ac:spMkLst>
            <pc:docMk/>
            <pc:sldMk cId="3929811455" sldId="272"/>
            <ac:spMk id="35" creationId="{81EC8A33-F2A1-4771-B0FC-8306D78EA487}"/>
          </ac:spMkLst>
        </pc:spChg>
        <pc:spChg chg="mod">
          <ac:chgData name="Quỳnh" userId="b8726ee954cd3862" providerId="LiveId" clId="{6BE9F425-7512-4816-ABA6-FE0D5155D3F2}" dt="2021-12-21T14:50:56.189" v="2776" actId="20577"/>
          <ac:spMkLst>
            <pc:docMk/>
            <pc:sldMk cId="3929811455" sldId="272"/>
            <ac:spMk id="36" creationId="{F680300E-5002-42B6-BD58-38DD187D1D9B}"/>
          </ac:spMkLst>
        </pc:spChg>
        <pc:spChg chg="mod">
          <ac:chgData name="Quỳnh" userId="b8726ee954cd3862" providerId="LiveId" clId="{6BE9F425-7512-4816-ABA6-FE0D5155D3F2}" dt="2021-12-21T14:51:07.526" v="2792" actId="20577"/>
          <ac:spMkLst>
            <pc:docMk/>
            <pc:sldMk cId="3929811455" sldId="272"/>
            <ac:spMk id="37" creationId="{9A6F4D4E-5A24-4779-A207-95E73743C5A6}"/>
          </ac:spMkLst>
        </pc:spChg>
        <pc:spChg chg="mod">
          <ac:chgData name="Quỳnh" userId="b8726ee954cd3862" providerId="LiveId" clId="{6BE9F425-7512-4816-ABA6-FE0D5155D3F2}" dt="2021-12-25T08:07:33.279" v="4854" actId="20577"/>
          <ac:spMkLst>
            <pc:docMk/>
            <pc:sldMk cId="3929811455" sldId="272"/>
            <ac:spMk id="51" creationId="{9067C5FB-C138-468F-AA21-7F3753D0E61E}"/>
          </ac:spMkLst>
        </pc:spChg>
      </pc:sldChg>
      <pc:sldChg chg="new del">
        <pc:chgData name="Quỳnh" userId="b8726ee954cd3862" providerId="LiveId" clId="{6BE9F425-7512-4816-ABA6-FE0D5155D3F2}" dt="2021-12-18T09:10:54.315" v="51" actId="2696"/>
        <pc:sldMkLst>
          <pc:docMk/>
          <pc:sldMk cId="3351585257" sldId="273"/>
        </pc:sldMkLst>
      </pc:sldChg>
      <pc:sldChg chg="modSp add mod modAnim">
        <pc:chgData name="Quỳnh" userId="b8726ee954cd3862" providerId="LiveId" clId="{6BE9F425-7512-4816-ABA6-FE0D5155D3F2}" dt="2021-12-25T08:13:21.486" v="4860"/>
        <pc:sldMkLst>
          <pc:docMk/>
          <pc:sldMk cId="1328054748" sldId="275"/>
        </pc:sldMkLst>
        <pc:spChg chg="mod">
          <ac:chgData name="Quỳnh" userId="b8726ee954cd3862" providerId="LiveId" clId="{6BE9F425-7512-4816-ABA6-FE0D5155D3F2}" dt="2021-12-21T14:31:26.141" v="1081" actId="14100"/>
          <ac:spMkLst>
            <pc:docMk/>
            <pc:sldMk cId="1328054748" sldId="275"/>
            <ac:spMk id="9" creationId="{609730D0-29D6-4513-9171-1527C145420F}"/>
          </ac:spMkLst>
        </pc:spChg>
        <pc:spChg chg="mod">
          <ac:chgData name="Quỳnh" userId="b8726ee954cd3862" providerId="LiveId" clId="{6BE9F425-7512-4816-ABA6-FE0D5155D3F2}" dt="2021-12-21T15:32:13.197" v="4363" actId="255"/>
          <ac:spMkLst>
            <pc:docMk/>
            <pc:sldMk cId="1328054748" sldId="275"/>
            <ac:spMk id="10" creationId="{2D4C96C8-2398-412D-AE43-B6DD1219B582}"/>
          </ac:spMkLst>
        </pc:spChg>
        <pc:spChg chg="mod">
          <ac:chgData name="Quỳnh" userId="b8726ee954cd3862" providerId="LiveId" clId="{6BE9F425-7512-4816-ABA6-FE0D5155D3F2}" dt="2021-12-21T15:32:21.080" v="4364" actId="255"/>
          <ac:spMkLst>
            <pc:docMk/>
            <pc:sldMk cId="1328054748" sldId="275"/>
            <ac:spMk id="11" creationId="{FF591CF3-476A-469F-A50A-BE02D019086A}"/>
          </ac:spMkLst>
        </pc:spChg>
        <pc:spChg chg="mod">
          <ac:chgData name="Quỳnh" userId="b8726ee954cd3862" providerId="LiveId" clId="{6BE9F425-7512-4816-ABA6-FE0D5155D3F2}" dt="2021-12-21T15:32:34.276" v="4367" actId="122"/>
          <ac:spMkLst>
            <pc:docMk/>
            <pc:sldMk cId="1328054748" sldId="275"/>
            <ac:spMk id="12" creationId="{9BE7EE0F-4CE3-46A8-B774-A5C41AD7D05E}"/>
          </ac:spMkLst>
        </pc:spChg>
        <pc:spChg chg="mod">
          <ac:chgData name="Quỳnh" userId="b8726ee954cd3862" providerId="LiveId" clId="{6BE9F425-7512-4816-ABA6-FE0D5155D3F2}" dt="2021-12-21T15:32:41.782" v="4368" actId="255"/>
          <ac:spMkLst>
            <pc:docMk/>
            <pc:sldMk cId="1328054748" sldId="275"/>
            <ac:spMk id="13" creationId="{C4731F33-A66D-4395-BFA3-58EEEF06F3B8}"/>
          </ac:spMkLst>
        </pc:spChg>
        <pc:picChg chg="mod">
          <ac:chgData name="Quỳnh" userId="b8726ee954cd3862" providerId="LiveId" clId="{6BE9F425-7512-4816-ABA6-FE0D5155D3F2}" dt="2021-12-21T14:31:08.110" v="1079" actId="1076"/>
          <ac:picMkLst>
            <pc:docMk/>
            <pc:sldMk cId="1328054748" sldId="275"/>
            <ac:picMk id="15" creationId="{DAD7E60E-F1DC-4052-AA4E-31A978E70016}"/>
          </ac:picMkLst>
        </pc:picChg>
      </pc:sldChg>
      <pc:sldChg chg="add del">
        <pc:chgData name="Quỳnh" userId="b8726ee954cd3862" providerId="LiveId" clId="{6BE9F425-7512-4816-ABA6-FE0D5155D3F2}" dt="2021-12-18T09:32:47.504" v="52" actId="2696"/>
        <pc:sldMkLst>
          <pc:docMk/>
          <pc:sldMk cId="3172891105" sldId="280"/>
        </pc:sldMkLst>
      </pc:sldChg>
      <pc:sldChg chg="modSp add mod">
        <pc:chgData name="Quỳnh" userId="b8726ee954cd3862" providerId="LiveId" clId="{6BE9F425-7512-4816-ABA6-FE0D5155D3F2}" dt="2021-12-21T15:18:10.602" v="3559" actId="20577"/>
        <pc:sldMkLst>
          <pc:docMk/>
          <pc:sldMk cId="304201077" sldId="281"/>
        </pc:sldMkLst>
        <pc:spChg chg="mod">
          <ac:chgData name="Quỳnh" userId="b8726ee954cd3862" providerId="LiveId" clId="{6BE9F425-7512-4816-ABA6-FE0D5155D3F2}" dt="2021-12-21T15:18:10.602" v="3559" actId="20577"/>
          <ac:spMkLst>
            <pc:docMk/>
            <pc:sldMk cId="304201077" sldId="281"/>
            <ac:spMk id="7" creationId="{BC572D6A-45DD-43B2-AA04-2DE3E3F79F57}"/>
          </ac:spMkLst>
        </pc:spChg>
        <pc:picChg chg="mod">
          <ac:chgData name="Quỳnh" userId="b8726ee954cd3862" providerId="LiveId" clId="{6BE9F425-7512-4816-ABA6-FE0D5155D3F2}" dt="2021-12-21T15:17:11.136" v="3549" actId="1076"/>
          <ac:picMkLst>
            <pc:docMk/>
            <pc:sldMk cId="304201077" sldId="281"/>
            <ac:picMk id="8" creationId="{634E5A24-31F9-467F-97C2-A3FEA6A2CA03}"/>
          </ac:picMkLst>
        </pc:picChg>
      </pc:sldChg>
      <pc:sldChg chg="modSp add">
        <pc:chgData name="Quỳnh" userId="b8726ee954cd3862" providerId="LiveId" clId="{6BE9F425-7512-4816-ABA6-FE0D5155D3F2}" dt="2021-12-21T15:35:44.323" v="4411" actId="20577"/>
        <pc:sldMkLst>
          <pc:docMk/>
          <pc:sldMk cId="894613381" sldId="282"/>
        </pc:sldMkLst>
        <pc:spChg chg="mod">
          <ac:chgData name="Quỳnh" userId="b8726ee954cd3862" providerId="LiveId" clId="{6BE9F425-7512-4816-ABA6-FE0D5155D3F2}" dt="2021-12-21T15:35:44.323" v="4411" actId="20577"/>
          <ac:spMkLst>
            <pc:docMk/>
            <pc:sldMk cId="894613381" sldId="282"/>
            <ac:spMk id="4" creationId="{FE7952A9-61F6-49C5-9D7F-7BDA18032F44}"/>
          </ac:spMkLst>
        </pc:spChg>
      </pc:sldChg>
      <pc:sldChg chg="modSp add">
        <pc:chgData name="Quỳnh" userId="b8726ee954cd3862" providerId="LiveId" clId="{6BE9F425-7512-4816-ABA6-FE0D5155D3F2}" dt="2021-12-21T15:21:27.668" v="3935" actId="20577"/>
        <pc:sldMkLst>
          <pc:docMk/>
          <pc:sldMk cId="3190091688" sldId="283"/>
        </pc:sldMkLst>
        <pc:spChg chg="mod">
          <ac:chgData name="Quỳnh" userId="b8726ee954cd3862" providerId="LiveId" clId="{6BE9F425-7512-4816-ABA6-FE0D5155D3F2}" dt="2021-12-21T15:21:27.668" v="3935" actId="20577"/>
          <ac:spMkLst>
            <pc:docMk/>
            <pc:sldMk cId="3190091688" sldId="283"/>
            <ac:spMk id="7" creationId="{D84257B0-AA1D-41BA-9F18-6156E99A68D6}"/>
          </ac:spMkLst>
        </pc:spChg>
      </pc:sldChg>
      <pc:sldChg chg="modSp add mod modAnim">
        <pc:chgData name="Quỳnh" userId="b8726ee954cd3862" providerId="LiveId" clId="{6BE9F425-7512-4816-ABA6-FE0D5155D3F2}" dt="2021-12-25T08:14:17.844" v="4863"/>
        <pc:sldMkLst>
          <pc:docMk/>
          <pc:sldMk cId="1729788428" sldId="284"/>
        </pc:sldMkLst>
        <pc:spChg chg="mod">
          <ac:chgData name="Quỳnh" userId="b8726ee954cd3862" providerId="LiveId" clId="{6BE9F425-7512-4816-ABA6-FE0D5155D3F2}" dt="2021-12-21T14:34:50.669" v="1503" actId="255"/>
          <ac:spMkLst>
            <pc:docMk/>
            <pc:sldMk cId="1729788428" sldId="284"/>
            <ac:spMk id="5" creationId="{3C16BAAD-8836-4EA9-A0C4-147930D1471D}"/>
          </ac:spMkLst>
        </pc:spChg>
        <pc:spChg chg="mod">
          <ac:chgData name="Quỳnh" userId="b8726ee954cd3862" providerId="LiveId" clId="{6BE9F425-7512-4816-ABA6-FE0D5155D3F2}" dt="2021-12-25T04:54:28.037" v="4557" actId="255"/>
          <ac:spMkLst>
            <pc:docMk/>
            <pc:sldMk cId="1729788428" sldId="284"/>
            <ac:spMk id="16" creationId="{3D12D7FD-3324-4B2B-9627-EFF68DB533BD}"/>
          </ac:spMkLst>
        </pc:spChg>
        <pc:spChg chg="mod">
          <ac:chgData name="Quỳnh" userId="b8726ee954cd3862" providerId="LiveId" clId="{6BE9F425-7512-4816-ABA6-FE0D5155D3F2}" dt="2021-12-25T04:54:38.333" v="4559" actId="255"/>
          <ac:spMkLst>
            <pc:docMk/>
            <pc:sldMk cId="1729788428" sldId="284"/>
            <ac:spMk id="17" creationId="{85743F55-AE00-4984-BFBF-C2C9436B94D2}"/>
          </ac:spMkLst>
        </pc:spChg>
        <pc:spChg chg="mod">
          <ac:chgData name="Quỳnh" userId="b8726ee954cd3862" providerId="LiveId" clId="{6BE9F425-7512-4816-ABA6-FE0D5155D3F2}" dt="2021-12-25T04:54:33.904" v="4558" actId="255"/>
          <ac:spMkLst>
            <pc:docMk/>
            <pc:sldMk cId="1729788428" sldId="284"/>
            <ac:spMk id="18" creationId="{09ABBDFB-C069-4BDC-9D79-A1BE993B6705}"/>
          </ac:spMkLst>
        </pc:spChg>
        <pc:spChg chg="mod">
          <ac:chgData name="Quỳnh" userId="b8726ee954cd3862" providerId="LiveId" clId="{6BE9F425-7512-4816-ABA6-FE0D5155D3F2}" dt="2021-12-25T04:54:43.090" v="4560" actId="255"/>
          <ac:spMkLst>
            <pc:docMk/>
            <pc:sldMk cId="1729788428" sldId="284"/>
            <ac:spMk id="19" creationId="{6DE2D189-646E-442A-A781-2A6A0DB6859D}"/>
          </ac:spMkLst>
        </pc:spChg>
      </pc:sldChg>
      <pc:sldChg chg="add">
        <pc:chgData name="Quỳnh" userId="b8726ee954cd3862" providerId="LiveId" clId="{6BE9F425-7512-4816-ABA6-FE0D5155D3F2}" dt="2021-12-18T09:07:00.534" v="24"/>
        <pc:sldMkLst>
          <pc:docMk/>
          <pc:sldMk cId="3882691834" sldId="285"/>
        </pc:sldMkLst>
      </pc:sldChg>
      <pc:sldChg chg="add ord">
        <pc:chgData name="Quỳnh" userId="b8726ee954cd3862" providerId="LiveId" clId="{6BE9F425-7512-4816-ABA6-FE0D5155D3F2}" dt="2021-12-18T09:08:05.109" v="27"/>
        <pc:sldMkLst>
          <pc:docMk/>
          <pc:sldMk cId="55324258" sldId="286"/>
        </pc:sldMkLst>
      </pc:sldChg>
      <pc:sldChg chg="new add del">
        <pc:chgData name="Quỳnh" userId="b8726ee954cd3862" providerId="LiveId" clId="{6BE9F425-7512-4816-ABA6-FE0D5155D3F2}" dt="2021-12-18T09:09:41.090" v="34" actId="2696"/>
        <pc:sldMkLst>
          <pc:docMk/>
          <pc:sldMk cId="1025066040" sldId="287"/>
        </pc:sldMkLst>
      </pc:sldChg>
      <pc:sldChg chg="add del">
        <pc:chgData name="Quỳnh" userId="b8726ee954cd3862" providerId="LiveId" clId="{6BE9F425-7512-4816-ABA6-FE0D5155D3F2}" dt="2021-12-18T09:09:18.131" v="32"/>
        <pc:sldMkLst>
          <pc:docMk/>
          <pc:sldMk cId="15400764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1000-01C0-46E8-84A8-1E8A0CDF2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13B2D-4381-4106-AE5B-174256FE7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CF846-0754-4149-AD57-450E1570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EF7C-4FE4-42C4-9090-7DF11D0275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C5725-9831-4A60-93CA-2D0E8EDD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3E3F-C249-4606-A7CA-066B7E4E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C2F8-E85E-41A7-B0E6-82C39BF8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302E-6FA6-4AB9-BEAF-F6B1EE81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B905B-C428-4155-8F43-ECF7C66C8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DD057-FD37-4795-8780-5A9348BF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EF7C-4FE4-42C4-9090-7DF11D0275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24E19-7079-42BC-A267-412AC947A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E7EBA-1A62-4C33-BFAB-5DF15CD9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C2F8-E85E-41A7-B0E6-82C39BF8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5B7DA3-5E16-4C9A-BB3E-A5F1C9DA9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777B4-653B-4EF5-A343-6AA40E14F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FFD78-9730-4188-B267-210AFB3E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EF7C-4FE4-42C4-9090-7DF11D0275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14EC3-A50A-496E-A675-9BEBF4B2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94E7-6E39-47B5-92E6-B27BCE54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C2F8-E85E-41A7-B0E6-82C39BF8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B476-BB26-40C8-895D-73AA2A744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93AD4-5375-45B4-B63A-B16AFE6CA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7FBA2-5C76-42D3-B000-05080226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EF7C-4FE4-42C4-9090-7DF11D0275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46BB-5CF4-47F1-BF86-49448E48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0C823-6001-44B4-943D-B406B314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C2F8-E85E-41A7-B0E6-82C39BF8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39CE-D414-4134-BA70-2B881670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A1DBE-996F-4C40-9CFF-399641271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9149A-58DE-40B2-BF24-74909F56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EF7C-4FE4-42C4-9090-7DF11D0275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F91ED-6782-4F68-823E-1672B8F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A1111-FD50-4336-99B4-0F0CA84B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C2F8-E85E-41A7-B0E6-82C39BF8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4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8F17-FEFB-4DC5-BBE0-1C2AF60C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5683F-9318-444F-BFCB-32CA44217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1F37C-B02C-40DE-9BC8-003962BF9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6C040-9E9C-4C1F-8BD0-152BBC4E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EF7C-4FE4-42C4-9090-7DF11D0275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EAB40-276B-492F-AA24-EBF2C9C4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C2E62-86F0-4972-A17F-F75C85C6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C2F8-E85E-41A7-B0E6-82C39BF8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2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870-2B1A-4B03-B4CB-6D668325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955A5-FE99-48E7-A451-9DAFFC371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55599-028F-45B8-A8D5-DE21A0D53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F16FA-FAEB-4D3D-B84F-404ABF0C2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FF988-8E92-474A-99A0-3F50E7E36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EA452F-D8E4-4208-AA9B-D7A12F36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EF7C-4FE4-42C4-9090-7DF11D0275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903F30-E181-4C4C-9C93-2D0F9623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55AD3-E54D-4CC9-989E-E5957BFA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C2F8-E85E-41A7-B0E6-82C39BF8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6B38-F767-4CC2-85A1-AF5D541C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9481F-BCA8-44CC-AAEE-8C4640D5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EF7C-4FE4-42C4-9090-7DF11D0275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F56DC-7A21-4E7E-98E2-CF99EBA1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A86D5-7FB7-4AFC-97EA-A5E3AAB9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C2F8-E85E-41A7-B0E6-82C39BF8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0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15BDA7-18DE-47B6-A10D-8A703981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EF7C-4FE4-42C4-9090-7DF11D0275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0F301-1402-46C8-8AE7-E290F412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95FF7-D7D4-45A6-9BAD-FF373388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C2F8-E85E-41A7-B0E6-82C39BF8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4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7AD7-1957-4571-B193-F1B42E14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B2BB1-DEEA-4272-97EC-4F5BA5FE8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EF616-4DC6-4EC3-BBEC-D253B6AB3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488E7-CE3C-4F14-95F2-AD04AA25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EF7C-4FE4-42C4-9090-7DF11D0275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73C08-14E6-4FAB-BE61-AB02AD64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03FBA-439D-49AC-9E18-D784C620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C2F8-E85E-41A7-B0E6-82C39BF8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58D8-7006-4033-A865-0D481217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52FF8-3124-40DC-8D44-2655CBED9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1CC45-EC23-44D6-9760-5BE0ED62F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CE0AD-7022-4FFE-B62E-F3B1C82D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EF7C-4FE4-42C4-9090-7DF11D0275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97618-0DF9-4FA4-A753-3B8DFAF7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A831B-C8DA-4E07-A7B0-C0709779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C2F8-E85E-41A7-B0E6-82C39BF8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2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DD75DD-FEBD-4BB1-9B18-77E0DF7D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C3D9F-7E96-448A-AA3A-7F2806D3B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64F6D-6D43-4F94-8E32-05BD90B20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EEF7C-4FE4-42C4-9090-7DF11D0275D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0D179-77A4-4B66-9DCE-66C59669A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D95A8-E847-40B2-8E9E-840275963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C2F8-E85E-41A7-B0E6-82C39BF87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4.JP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A165C587-C185-454F-9968-B20130E6B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251" y="152513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878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3197" y="341005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46151" y="322466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8187" y="11849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0271439" y="1187800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3465135" y="6072626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5546183" y="4927517"/>
            <a:ext cx="3134609" cy="83637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1400" b="1" dirty="0"/>
              <a:t>sóng truyền dọc theo một sợi dây.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6952410" y="4187262"/>
            <a:ext cx="5109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5546183" y="5921048"/>
            <a:ext cx="3150271" cy="82308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1400" dirty="0"/>
              <a:t>sóng truyền theo trục tung của trục tọa độ.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8988494" y="4927518"/>
            <a:ext cx="3203506" cy="83637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1400" dirty="0"/>
              <a:t>sóng trong đó các phần tử của môi trường dao động theo phương vuông góc với phương truyền sóng.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8988495" y="5927145"/>
            <a:ext cx="3073452" cy="83637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1400" dirty="0"/>
              <a:t>sóng trong đó phương dao động (của các phần tử của môi trường) trùng với phương truyền.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4546860" y="617439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1955526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592" y="3363247"/>
            <a:ext cx="7038230" cy="3811438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9205608" y="582839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Arial" panose="020B0604020202020204" pitchFamily="34" charset="0"/>
              </a:rPr>
              <a:t>D. 2000 Hz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116969" y="3694540"/>
            <a:ext cx="392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340 m/s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 cm.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vi-V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427295" y="582839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Arial" panose="020B0604020202020204" pitchFamily="34" charset="0"/>
              </a:rPr>
              <a:t>C. 200 Hz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205607" y="5137426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Arial" panose="020B0604020202020204" pitchFamily="34" charset="0"/>
              </a:rPr>
              <a:t>B. 100 Hz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7427295" y="5137426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600" b="1" dirty="0"/>
              <a:t>1000 Hz</a:t>
            </a:r>
            <a:endParaRPr lang="vi-VN" sz="1600" b="1" dirty="0"/>
          </a:p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297751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A. 10 Hz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474944" y="4265395"/>
            <a:ext cx="37354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err="1">
                <a:solidFill>
                  <a:schemeClr val="bg1"/>
                </a:solidFill>
                <a:cs typeface="Arial" panose="020B0604020202020204" pitchFamily="34" charset="0"/>
              </a:rPr>
              <a:t>Câu</a:t>
            </a:r>
            <a:r>
              <a:rPr lang="en-US" sz="1900" b="1" dirty="0">
                <a:solidFill>
                  <a:schemeClr val="bg1"/>
                </a:solidFill>
                <a:cs typeface="Arial" panose="020B0604020202020204" pitchFamily="34" charset="0"/>
              </a:rPr>
              <a:t> 3: </a:t>
            </a:r>
            <a:r>
              <a:rPr lang="en-US" sz="1900" b="1" dirty="0" err="1">
                <a:solidFill>
                  <a:schemeClr val="bg1"/>
                </a:solidFill>
              </a:rPr>
              <a:t>Một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lá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thép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dao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động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với</a:t>
            </a:r>
            <a:r>
              <a:rPr lang="en-US" sz="1900" b="1" dirty="0">
                <a:solidFill>
                  <a:schemeClr val="bg1"/>
                </a:solidFill>
              </a:rPr>
              <a:t> chu </a:t>
            </a:r>
            <a:r>
              <a:rPr lang="en-US" sz="1900" b="1" dirty="0" err="1">
                <a:solidFill>
                  <a:schemeClr val="bg1"/>
                </a:solidFill>
              </a:rPr>
              <a:t>kì</a:t>
            </a:r>
            <a:r>
              <a:rPr lang="en-US" sz="1900" b="1" dirty="0">
                <a:solidFill>
                  <a:schemeClr val="bg1"/>
                </a:solidFill>
              </a:rPr>
              <a:t> T = 80 (</a:t>
            </a:r>
            <a:r>
              <a:rPr lang="en-US" sz="1900" b="1" dirty="0" err="1">
                <a:solidFill>
                  <a:schemeClr val="bg1"/>
                </a:solidFill>
              </a:rPr>
              <a:t>ms</a:t>
            </a:r>
            <a:r>
              <a:rPr lang="en-US" sz="1900" b="1" dirty="0">
                <a:solidFill>
                  <a:schemeClr val="bg1"/>
                </a:solidFill>
              </a:rPr>
              <a:t>)</a:t>
            </a:r>
            <a:r>
              <a:rPr lang="en-US" sz="1900" b="1" dirty="0" err="1">
                <a:solidFill>
                  <a:schemeClr val="bg1"/>
                </a:solidFill>
              </a:rPr>
              <a:t>thì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có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tần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số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bằng</a:t>
            </a:r>
            <a:endParaRPr lang="en-US" sz="19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C. 15 Hz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676081" y="5912296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D. 17 Hz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676080" y="520034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B. 12,5 Hz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1411100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4FAE66-FE11-4E48-A04B-8C1884103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6066" y="425699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046664" y="290762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6756" y="2387077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321048" y="1924648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564" y="540944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163818" y="121637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849512" y="4246663"/>
            <a:ext cx="342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 4: </a:t>
            </a:r>
            <a:r>
              <a:rPr lang="en-US" sz="2000" b="1" dirty="0" err="1">
                <a:solidFill>
                  <a:schemeClr val="bg1"/>
                </a:solidFill>
              </a:rPr>
              <a:t>Sóng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dọc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truyền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được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trong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môi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trường</a:t>
            </a: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107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</a:p>
        </p:txBody>
      </p:sp>
    </p:spTree>
    <p:extLst>
      <p:ext uri="{BB962C8B-B14F-4D97-AF65-F5344CB8AC3E}">
        <p14:creationId xmlns:p14="http://schemas.microsoft.com/office/powerpoint/2010/main" val="98029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-0.3344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-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7201 -0.5766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2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8633 -0.537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118BE9-FFA6-492C-8F27-4CCCDD956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477" y="2153088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96075" y="2018151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703" y="4972932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709995" y="4510503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9907" y="926368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7772161" y="507061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64" y="3209926"/>
            <a:ext cx="7321357" cy="3964760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199090" y="510608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6829881" y="3788099"/>
            <a:ext cx="391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 5: </a:t>
            </a:r>
            <a:r>
              <a:rPr lang="en-US" sz="2000" b="1" dirty="0" err="1">
                <a:solidFill>
                  <a:schemeClr val="bg1"/>
                </a:solidFill>
              </a:rPr>
              <a:t>Sóng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ngang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truyền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được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trong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môi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trường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nào</a:t>
            </a: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199089" y="581932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8988854" y="510608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8988854" y="581932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111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DDBBA4-A8EA-4329-B659-28283D152F97}"/>
              </a:ext>
            </a:extLst>
          </p:cNvPr>
          <p:cNvGrpSpPr/>
          <p:nvPr/>
        </p:nvGrpSpPr>
        <p:grpSpPr>
          <a:xfrm>
            <a:off x="3102396" y="-4299181"/>
            <a:ext cx="4802427" cy="4116917"/>
            <a:chOff x="-607652" y="229391"/>
            <a:chExt cx="3606328" cy="30915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016B70C-7703-43CF-B4E8-6E47D729B9EB}"/>
                </a:ext>
              </a:extLst>
            </p:cNvPr>
            <p:cNvGrpSpPr/>
            <p:nvPr/>
          </p:nvGrpSpPr>
          <p:grpSpPr>
            <a:xfrm>
              <a:off x="-607652" y="229391"/>
              <a:ext cx="3606328" cy="3091552"/>
              <a:chOff x="-1858503" y="2915017"/>
              <a:chExt cx="3606328" cy="309155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9E301ED-649F-4389-ADB4-30059ACA1A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508" t="7482" r="8250" b="43959"/>
              <a:stretch/>
            </p:blipFill>
            <p:spPr>
              <a:xfrm>
                <a:off x="-789918" y="3007594"/>
                <a:ext cx="2537743" cy="299897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F6E65E3-2A2A-485E-AC96-993755D5F3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73" t="47270"/>
              <a:stretch/>
            </p:blipFill>
            <p:spPr>
              <a:xfrm>
                <a:off x="-1858503" y="3192747"/>
                <a:ext cx="2016982" cy="242586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B87B3D0-0338-43A0-A51A-99284DD57D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-19050" y="2915017"/>
                <a:ext cx="989351" cy="123907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2292597-96FF-40B6-B6B0-ECA5F10EEA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817637" y="3142063"/>
                <a:ext cx="800452" cy="1002492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B3DAAE6-4226-4521-A43C-A8EE5775CD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-653242" y="3071406"/>
                <a:ext cx="800452" cy="1002492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46992D-4D04-4593-AC43-8E9A7CDA7E41}"/>
                </a:ext>
              </a:extLst>
            </p:cNvPr>
            <p:cNvSpPr txBox="1"/>
            <p:nvPr/>
          </p:nvSpPr>
          <p:spPr>
            <a:xfrm>
              <a:off x="1574421" y="1913035"/>
              <a:ext cx="1113349" cy="39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811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29545 0.03473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54024 -0.5018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-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545 -0.29189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"/>
                            </p:stCondLst>
                            <p:childTnLst>
                              <p:par>
                                <p:cTn id="1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2.08333E-6 0.77454 " pathEditMode="relative" rAng="0" ptsTypes="AA">
                                      <p:cBhvr>
                                        <p:cTn id="12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250"/>
                            </p:stCondLst>
                            <p:childTnLst>
                              <p:par>
                                <p:cTn id="1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234</Words>
  <Application>Microsoft Office PowerPoint</Application>
  <PresentationFormat>Màn hình rộng</PresentationFormat>
  <Paragraphs>33</Paragraphs>
  <Slides>6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</dc:creator>
  <cp:lastModifiedBy>Quỳnh Lệ</cp:lastModifiedBy>
  <cp:revision>13</cp:revision>
  <dcterms:created xsi:type="dcterms:W3CDTF">2021-12-18T08:56:48Z</dcterms:created>
  <dcterms:modified xsi:type="dcterms:W3CDTF">2024-04-04T05:55:21Z</dcterms:modified>
</cp:coreProperties>
</file>