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00970"/>
            <a:ext cx="20318304" cy="10732422"/>
          </a:xfrm>
          <a:custGeom>
            <a:avLst/>
            <a:gdLst/>
            <a:ahLst/>
            <a:cxnLst/>
            <a:rect r="r" b="b" t="t" l="l"/>
            <a:pathLst>
              <a:path h="10732422" w="20318304">
                <a:moveTo>
                  <a:pt x="0" y="0"/>
                </a:moveTo>
                <a:lnTo>
                  <a:pt x="20318304" y="0"/>
                </a:lnTo>
                <a:lnTo>
                  <a:pt x="20318304" y="10732422"/>
                </a:lnTo>
                <a:lnTo>
                  <a:pt x="0" y="10732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53" r="0" b="-265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363646" y="8008267"/>
            <a:ext cx="5246370" cy="524637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568" r="0" b="-568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3986831" y="6939482"/>
            <a:ext cx="5629906" cy="4637635"/>
          </a:xfrm>
          <a:custGeom>
            <a:avLst/>
            <a:gdLst/>
            <a:ahLst/>
            <a:cxnLst/>
            <a:rect r="r" b="b" t="t" l="l"/>
            <a:pathLst>
              <a:path h="4637635" w="5629906">
                <a:moveTo>
                  <a:pt x="0" y="0"/>
                </a:moveTo>
                <a:lnTo>
                  <a:pt x="5629906" y="0"/>
                </a:lnTo>
                <a:lnTo>
                  <a:pt x="5629906" y="4637636"/>
                </a:lnTo>
                <a:lnTo>
                  <a:pt x="0" y="463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61120"/>
          </a:xfrm>
          <a:custGeom>
            <a:avLst/>
            <a:gdLst/>
            <a:ahLst/>
            <a:cxnLst/>
            <a:rect r="r" b="b" t="t" l="l"/>
            <a:pathLst>
              <a:path h="8961120" w="18288000">
                <a:moveTo>
                  <a:pt x="0" y="0"/>
                </a:moveTo>
                <a:lnTo>
                  <a:pt x="18288000" y="0"/>
                </a:lnTo>
                <a:lnTo>
                  <a:pt x="18288000" y="8961120"/>
                </a:lnTo>
                <a:lnTo>
                  <a:pt x="0" y="8961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15400"/>
          </a:xfrm>
          <a:custGeom>
            <a:avLst/>
            <a:gdLst/>
            <a:ahLst/>
            <a:cxnLst/>
            <a:rect r="r" b="b" t="t" l="l"/>
            <a:pathLst>
              <a:path h="8915400" w="18288000">
                <a:moveTo>
                  <a:pt x="0" y="0"/>
                </a:moveTo>
                <a:lnTo>
                  <a:pt x="18288000" y="0"/>
                </a:lnTo>
                <a:lnTo>
                  <a:pt x="18288000" y="8915400"/>
                </a:lnTo>
                <a:lnTo>
                  <a:pt x="0" y="891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821" y="22860"/>
            <a:ext cx="18328821" cy="10264140"/>
          </a:xfrm>
          <a:custGeom>
            <a:avLst/>
            <a:gdLst/>
            <a:ahLst/>
            <a:cxnLst/>
            <a:rect r="r" b="b" t="t" l="l"/>
            <a:pathLst>
              <a:path h="10264140" w="18328821">
                <a:moveTo>
                  <a:pt x="0" y="0"/>
                </a:moveTo>
                <a:lnTo>
                  <a:pt x="18328821" y="0"/>
                </a:lnTo>
                <a:lnTo>
                  <a:pt x="18328821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709660"/>
          </a:xfrm>
          <a:custGeom>
            <a:avLst/>
            <a:gdLst/>
            <a:ahLst/>
            <a:cxnLst/>
            <a:rect r="r" b="b" t="t" l="l"/>
            <a:pathLst>
              <a:path h="8709660" w="18288000">
                <a:moveTo>
                  <a:pt x="0" y="0"/>
                </a:moveTo>
                <a:lnTo>
                  <a:pt x="18288000" y="0"/>
                </a:lnTo>
                <a:lnTo>
                  <a:pt x="18288000" y="8709660"/>
                </a:lnTo>
                <a:lnTo>
                  <a:pt x="0" y="870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01100"/>
          </a:xfrm>
          <a:custGeom>
            <a:avLst/>
            <a:gdLst/>
            <a:ahLst/>
            <a:cxnLst/>
            <a:rect r="r" b="b" t="t" l="l"/>
            <a:pathLst>
              <a:path h="8801100" w="18288000">
                <a:moveTo>
                  <a:pt x="0" y="0"/>
                </a:moveTo>
                <a:lnTo>
                  <a:pt x="18288000" y="0"/>
                </a:lnTo>
                <a:lnTo>
                  <a:pt x="18288000" y="8801100"/>
                </a:lnTo>
                <a:lnTo>
                  <a:pt x="0" y="8801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98280"/>
          </a:xfrm>
          <a:custGeom>
            <a:avLst/>
            <a:gdLst/>
            <a:ahLst/>
            <a:cxnLst/>
            <a:rect r="r" b="b" t="t" l="l"/>
            <a:pathLst>
              <a:path h="9098280" w="18288000">
                <a:moveTo>
                  <a:pt x="0" y="0"/>
                </a:moveTo>
                <a:lnTo>
                  <a:pt x="18288000" y="0"/>
                </a:lnTo>
                <a:lnTo>
                  <a:pt x="18288000" y="9098280"/>
                </a:lnTo>
                <a:lnTo>
                  <a:pt x="0" y="9098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46820"/>
          </a:xfrm>
          <a:custGeom>
            <a:avLst/>
            <a:gdLst/>
            <a:ahLst/>
            <a:cxnLst/>
            <a:rect r="r" b="b" t="t" l="l"/>
            <a:pathLst>
              <a:path h="8846820" w="18288000">
                <a:moveTo>
                  <a:pt x="0" y="0"/>
                </a:moveTo>
                <a:lnTo>
                  <a:pt x="18288000" y="0"/>
                </a:lnTo>
                <a:lnTo>
                  <a:pt x="18288000" y="8846820"/>
                </a:lnTo>
                <a:lnTo>
                  <a:pt x="0" y="8846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120207"/>
          </a:xfrm>
          <a:custGeom>
            <a:avLst/>
            <a:gdLst/>
            <a:ahLst/>
            <a:cxnLst/>
            <a:rect r="r" b="b" t="t" l="l"/>
            <a:pathLst>
              <a:path h="9120207" w="18288000">
                <a:moveTo>
                  <a:pt x="0" y="0"/>
                </a:moveTo>
                <a:lnTo>
                  <a:pt x="18288000" y="0"/>
                </a:lnTo>
                <a:lnTo>
                  <a:pt x="18288000" y="9120207"/>
                </a:lnTo>
                <a:lnTo>
                  <a:pt x="0" y="9120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8" t="0" r="-758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528024"/>
          </a:xfrm>
          <a:custGeom>
            <a:avLst/>
            <a:gdLst/>
            <a:ahLst/>
            <a:cxnLst/>
            <a:rect r="r" b="b" t="t" l="l"/>
            <a:pathLst>
              <a:path h="8528024" w="18288000">
                <a:moveTo>
                  <a:pt x="0" y="0"/>
                </a:moveTo>
                <a:lnTo>
                  <a:pt x="18288000" y="0"/>
                </a:lnTo>
                <a:lnTo>
                  <a:pt x="18288000" y="8528024"/>
                </a:lnTo>
                <a:lnTo>
                  <a:pt x="0" y="8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29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29700"/>
          </a:xfrm>
          <a:custGeom>
            <a:avLst/>
            <a:gdLst/>
            <a:ahLst/>
            <a:cxnLst/>
            <a:rect r="r" b="b" t="t" l="l"/>
            <a:pathLst>
              <a:path h="9029700" w="18288000">
                <a:moveTo>
                  <a:pt x="0" y="0"/>
                </a:moveTo>
                <a:lnTo>
                  <a:pt x="18288000" y="0"/>
                </a:lnTo>
                <a:lnTo>
                  <a:pt x="18288000" y="9029700"/>
                </a:lnTo>
                <a:lnTo>
                  <a:pt x="0" y="902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90105" y="-354129"/>
            <a:ext cx="19468210" cy="9997941"/>
          </a:xfrm>
          <a:custGeom>
            <a:avLst/>
            <a:gdLst/>
            <a:ahLst/>
            <a:cxnLst/>
            <a:rect r="r" b="b" t="t" l="l"/>
            <a:pathLst>
              <a:path h="9997941" w="19468210">
                <a:moveTo>
                  <a:pt x="0" y="0"/>
                </a:moveTo>
                <a:lnTo>
                  <a:pt x="19468210" y="0"/>
                </a:lnTo>
                <a:lnTo>
                  <a:pt x="19468210" y="9997941"/>
                </a:lnTo>
                <a:lnTo>
                  <a:pt x="0" y="9997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5" t="0" r="-2005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38260"/>
          </a:xfrm>
          <a:custGeom>
            <a:avLst/>
            <a:gdLst/>
            <a:ahLst/>
            <a:cxnLst/>
            <a:rect r="r" b="b" t="t" l="l"/>
            <a:pathLst>
              <a:path h="8938260" w="18288000">
                <a:moveTo>
                  <a:pt x="0" y="0"/>
                </a:moveTo>
                <a:lnTo>
                  <a:pt x="18288000" y="0"/>
                </a:lnTo>
                <a:lnTo>
                  <a:pt x="18288000" y="8938260"/>
                </a:lnTo>
                <a:lnTo>
                  <a:pt x="0" y="893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23960"/>
          </a:xfrm>
          <a:custGeom>
            <a:avLst/>
            <a:gdLst/>
            <a:ahLst/>
            <a:cxnLst/>
            <a:rect r="r" b="b" t="t" l="l"/>
            <a:pathLst>
              <a:path h="8823960" w="18288000">
                <a:moveTo>
                  <a:pt x="0" y="0"/>
                </a:moveTo>
                <a:lnTo>
                  <a:pt x="18288000" y="0"/>
                </a:lnTo>
                <a:lnTo>
                  <a:pt x="18288000" y="8823960"/>
                </a:lnTo>
                <a:lnTo>
                  <a:pt x="0" y="8823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732520"/>
          </a:xfrm>
          <a:custGeom>
            <a:avLst/>
            <a:gdLst/>
            <a:ahLst/>
            <a:cxnLst/>
            <a:rect r="r" b="b" t="t" l="l"/>
            <a:pathLst>
              <a:path h="8732520" w="18288000">
                <a:moveTo>
                  <a:pt x="0" y="0"/>
                </a:moveTo>
                <a:lnTo>
                  <a:pt x="18288000" y="0"/>
                </a:lnTo>
                <a:lnTo>
                  <a:pt x="18288000" y="8732520"/>
                </a:lnTo>
                <a:lnTo>
                  <a:pt x="0" y="8732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5720"/>
            <a:ext cx="18288000" cy="10195560"/>
          </a:xfrm>
          <a:custGeom>
            <a:avLst/>
            <a:gdLst/>
            <a:ahLst/>
            <a:cxnLst/>
            <a:rect r="r" b="b" t="t" l="l"/>
            <a:pathLst>
              <a:path h="10195560" w="18288000">
                <a:moveTo>
                  <a:pt x="0" y="0"/>
                </a:moveTo>
                <a:lnTo>
                  <a:pt x="18288000" y="0"/>
                </a:lnTo>
                <a:lnTo>
                  <a:pt x="18288000" y="10195560"/>
                </a:lnTo>
                <a:lnTo>
                  <a:pt x="0" y="10195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46820"/>
          </a:xfrm>
          <a:custGeom>
            <a:avLst/>
            <a:gdLst/>
            <a:ahLst/>
            <a:cxnLst/>
            <a:rect r="r" b="b" t="t" l="l"/>
            <a:pathLst>
              <a:path h="8846820" w="18288000">
                <a:moveTo>
                  <a:pt x="0" y="0"/>
                </a:moveTo>
                <a:lnTo>
                  <a:pt x="18288000" y="0"/>
                </a:lnTo>
                <a:lnTo>
                  <a:pt x="18288000" y="8846820"/>
                </a:lnTo>
                <a:lnTo>
                  <a:pt x="0" y="8846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75420"/>
          </a:xfrm>
          <a:custGeom>
            <a:avLst/>
            <a:gdLst/>
            <a:ahLst/>
            <a:cxnLst/>
            <a:rect r="r" b="b" t="t" l="l"/>
            <a:pathLst>
              <a:path h="9075420" w="18288000">
                <a:moveTo>
                  <a:pt x="0" y="0"/>
                </a:moveTo>
                <a:lnTo>
                  <a:pt x="18288000" y="0"/>
                </a:lnTo>
                <a:lnTo>
                  <a:pt x="18288000" y="9075420"/>
                </a:lnTo>
                <a:lnTo>
                  <a:pt x="0" y="907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15400"/>
          </a:xfrm>
          <a:custGeom>
            <a:avLst/>
            <a:gdLst/>
            <a:ahLst/>
            <a:cxnLst/>
            <a:rect r="r" b="b" t="t" l="l"/>
            <a:pathLst>
              <a:path h="8915400" w="18288000">
                <a:moveTo>
                  <a:pt x="0" y="0"/>
                </a:moveTo>
                <a:lnTo>
                  <a:pt x="18288000" y="0"/>
                </a:lnTo>
                <a:lnTo>
                  <a:pt x="18288000" y="8915400"/>
                </a:lnTo>
                <a:lnTo>
                  <a:pt x="0" y="891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23960"/>
          </a:xfrm>
          <a:custGeom>
            <a:avLst/>
            <a:gdLst/>
            <a:ahLst/>
            <a:cxnLst/>
            <a:rect r="r" b="b" t="t" l="l"/>
            <a:pathLst>
              <a:path h="8823960" w="18288000">
                <a:moveTo>
                  <a:pt x="0" y="0"/>
                </a:moveTo>
                <a:lnTo>
                  <a:pt x="18288000" y="0"/>
                </a:lnTo>
                <a:lnTo>
                  <a:pt x="18288000" y="8823960"/>
                </a:lnTo>
                <a:lnTo>
                  <a:pt x="0" y="8823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01100"/>
          </a:xfrm>
          <a:custGeom>
            <a:avLst/>
            <a:gdLst/>
            <a:ahLst/>
            <a:cxnLst/>
            <a:rect r="r" b="b" t="t" l="l"/>
            <a:pathLst>
              <a:path h="8801100" w="18288000">
                <a:moveTo>
                  <a:pt x="0" y="0"/>
                </a:moveTo>
                <a:lnTo>
                  <a:pt x="18288000" y="0"/>
                </a:lnTo>
                <a:lnTo>
                  <a:pt x="18288000" y="8801100"/>
                </a:lnTo>
                <a:lnTo>
                  <a:pt x="0" y="8801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641080"/>
          </a:xfrm>
          <a:custGeom>
            <a:avLst/>
            <a:gdLst/>
            <a:ahLst/>
            <a:cxnLst/>
            <a:rect r="r" b="b" t="t" l="l"/>
            <a:pathLst>
              <a:path h="8641080" w="18288000">
                <a:moveTo>
                  <a:pt x="0" y="0"/>
                </a:moveTo>
                <a:lnTo>
                  <a:pt x="18288000" y="0"/>
                </a:lnTo>
                <a:lnTo>
                  <a:pt x="18288000" y="8641080"/>
                </a:lnTo>
                <a:lnTo>
                  <a:pt x="0" y="8641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16790"/>
            <a:ext cx="19136427" cy="9400770"/>
          </a:xfrm>
          <a:custGeom>
            <a:avLst/>
            <a:gdLst/>
            <a:ahLst/>
            <a:cxnLst/>
            <a:rect r="r" b="b" t="t" l="l"/>
            <a:pathLst>
              <a:path h="9400770" w="19136427">
                <a:moveTo>
                  <a:pt x="0" y="0"/>
                </a:moveTo>
                <a:lnTo>
                  <a:pt x="19136427" y="0"/>
                </a:lnTo>
                <a:lnTo>
                  <a:pt x="19136427" y="9400769"/>
                </a:lnTo>
                <a:lnTo>
                  <a:pt x="0" y="9400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25" y="0"/>
            <a:ext cx="18288000" cy="8938260"/>
          </a:xfrm>
          <a:custGeom>
            <a:avLst/>
            <a:gdLst/>
            <a:ahLst/>
            <a:cxnLst/>
            <a:rect r="r" b="b" t="t" l="l"/>
            <a:pathLst>
              <a:path h="8938260" w="18288000">
                <a:moveTo>
                  <a:pt x="0" y="0"/>
                </a:moveTo>
                <a:lnTo>
                  <a:pt x="18288000" y="0"/>
                </a:lnTo>
                <a:lnTo>
                  <a:pt x="18288000" y="8938260"/>
                </a:lnTo>
                <a:lnTo>
                  <a:pt x="0" y="893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526780"/>
          </a:xfrm>
          <a:custGeom>
            <a:avLst/>
            <a:gdLst/>
            <a:ahLst/>
            <a:cxnLst/>
            <a:rect r="r" b="b" t="t" l="l"/>
            <a:pathLst>
              <a:path h="8526780" w="18288000">
                <a:moveTo>
                  <a:pt x="0" y="0"/>
                </a:moveTo>
                <a:lnTo>
                  <a:pt x="18288000" y="0"/>
                </a:lnTo>
                <a:lnTo>
                  <a:pt x="18288000" y="8526780"/>
                </a:lnTo>
                <a:lnTo>
                  <a:pt x="0" y="852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15400"/>
          </a:xfrm>
          <a:custGeom>
            <a:avLst/>
            <a:gdLst/>
            <a:ahLst/>
            <a:cxnLst/>
            <a:rect r="r" b="b" t="t" l="l"/>
            <a:pathLst>
              <a:path h="8915400" w="18288000">
                <a:moveTo>
                  <a:pt x="0" y="0"/>
                </a:moveTo>
                <a:lnTo>
                  <a:pt x="18288000" y="0"/>
                </a:lnTo>
                <a:lnTo>
                  <a:pt x="18288000" y="8915400"/>
                </a:lnTo>
                <a:lnTo>
                  <a:pt x="0" y="891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382448"/>
          </a:xfrm>
          <a:custGeom>
            <a:avLst/>
            <a:gdLst/>
            <a:ahLst/>
            <a:cxnLst/>
            <a:rect r="r" b="b" t="t" l="l"/>
            <a:pathLst>
              <a:path h="8382448" w="18288000">
                <a:moveTo>
                  <a:pt x="0" y="0"/>
                </a:moveTo>
                <a:lnTo>
                  <a:pt x="18288000" y="0"/>
                </a:lnTo>
                <a:lnTo>
                  <a:pt x="18288000" y="8382448"/>
                </a:lnTo>
                <a:lnTo>
                  <a:pt x="0" y="8382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63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778240"/>
          </a:xfrm>
          <a:custGeom>
            <a:avLst/>
            <a:gdLst/>
            <a:ahLst/>
            <a:cxnLst/>
            <a:rect r="r" b="b" t="t" l="l"/>
            <a:pathLst>
              <a:path h="8778240" w="18288000">
                <a:moveTo>
                  <a:pt x="0" y="0"/>
                </a:moveTo>
                <a:lnTo>
                  <a:pt x="18288000" y="0"/>
                </a:lnTo>
                <a:lnTo>
                  <a:pt x="18288000" y="8778240"/>
                </a:lnTo>
                <a:lnTo>
                  <a:pt x="0" y="877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686800"/>
          </a:xfrm>
          <a:custGeom>
            <a:avLst/>
            <a:gdLst/>
            <a:ahLst/>
            <a:cxnLst/>
            <a:rect r="r" b="b" t="t" l="l"/>
            <a:pathLst>
              <a:path h="8686800" w="18288000">
                <a:moveTo>
                  <a:pt x="0" y="0"/>
                </a:moveTo>
                <a:lnTo>
                  <a:pt x="18288000" y="0"/>
                </a:lnTo>
                <a:lnTo>
                  <a:pt x="18288000" y="8686800"/>
                </a:lnTo>
                <a:lnTo>
                  <a:pt x="0" y="8686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778240"/>
          </a:xfrm>
          <a:custGeom>
            <a:avLst/>
            <a:gdLst/>
            <a:ahLst/>
            <a:cxnLst/>
            <a:rect r="r" b="b" t="t" l="l"/>
            <a:pathLst>
              <a:path h="8778240" w="18288000">
                <a:moveTo>
                  <a:pt x="0" y="0"/>
                </a:moveTo>
                <a:lnTo>
                  <a:pt x="18288000" y="0"/>
                </a:lnTo>
                <a:lnTo>
                  <a:pt x="18288000" y="8778240"/>
                </a:lnTo>
                <a:lnTo>
                  <a:pt x="0" y="877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23960"/>
          </a:xfrm>
          <a:custGeom>
            <a:avLst/>
            <a:gdLst/>
            <a:ahLst/>
            <a:cxnLst/>
            <a:rect r="r" b="b" t="t" l="l"/>
            <a:pathLst>
              <a:path h="8823960" w="18288000">
                <a:moveTo>
                  <a:pt x="0" y="0"/>
                </a:moveTo>
                <a:lnTo>
                  <a:pt x="18288000" y="0"/>
                </a:lnTo>
                <a:lnTo>
                  <a:pt x="18288000" y="8823960"/>
                </a:lnTo>
                <a:lnTo>
                  <a:pt x="0" y="8823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23960"/>
          </a:xfrm>
          <a:custGeom>
            <a:avLst/>
            <a:gdLst/>
            <a:ahLst/>
            <a:cxnLst/>
            <a:rect r="r" b="b" t="t" l="l"/>
            <a:pathLst>
              <a:path h="8823960" w="18288000">
                <a:moveTo>
                  <a:pt x="0" y="0"/>
                </a:moveTo>
                <a:lnTo>
                  <a:pt x="18288000" y="0"/>
                </a:lnTo>
                <a:lnTo>
                  <a:pt x="18288000" y="8823960"/>
                </a:lnTo>
                <a:lnTo>
                  <a:pt x="0" y="8823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75420"/>
          </a:xfrm>
          <a:custGeom>
            <a:avLst/>
            <a:gdLst/>
            <a:ahLst/>
            <a:cxnLst/>
            <a:rect r="r" b="b" t="t" l="l"/>
            <a:pathLst>
              <a:path h="9075420" w="18288000">
                <a:moveTo>
                  <a:pt x="0" y="0"/>
                </a:moveTo>
                <a:lnTo>
                  <a:pt x="18288000" y="0"/>
                </a:lnTo>
                <a:lnTo>
                  <a:pt x="18288000" y="9075420"/>
                </a:lnTo>
                <a:lnTo>
                  <a:pt x="0" y="9075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305346" cy="9314830"/>
          </a:xfrm>
          <a:custGeom>
            <a:avLst/>
            <a:gdLst/>
            <a:ahLst/>
            <a:cxnLst/>
            <a:rect r="r" b="b" t="t" l="l"/>
            <a:pathLst>
              <a:path h="9314830" w="19305346">
                <a:moveTo>
                  <a:pt x="0" y="0"/>
                </a:moveTo>
                <a:lnTo>
                  <a:pt x="19305346" y="0"/>
                </a:lnTo>
                <a:lnTo>
                  <a:pt x="19305346" y="9314830"/>
                </a:lnTo>
                <a:lnTo>
                  <a:pt x="0" y="9314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686800"/>
          </a:xfrm>
          <a:custGeom>
            <a:avLst/>
            <a:gdLst/>
            <a:ahLst/>
            <a:cxnLst/>
            <a:rect r="r" b="b" t="t" l="l"/>
            <a:pathLst>
              <a:path h="8686800" w="18288000">
                <a:moveTo>
                  <a:pt x="0" y="0"/>
                </a:moveTo>
                <a:lnTo>
                  <a:pt x="18288000" y="0"/>
                </a:lnTo>
                <a:lnTo>
                  <a:pt x="18288000" y="8686800"/>
                </a:lnTo>
                <a:lnTo>
                  <a:pt x="0" y="8686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06840"/>
          </a:xfrm>
          <a:custGeom>
            <a:avLst/>
            <a:gdLst/>
            <a:ahLst/>
            <a:cxnLst/>
            <a:rect r="r" b="b" t="t" l="l"/>
            <a:pathLst>
              <a:path h="9006840" w="1828800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686800"/>
          </a:xfrm>
          <a:custGeom>
            <a:avLst/>
            <a:gdLst/>
            <a:ahLst/>
            <a:cxnLst/>
            <a:rect r="r" b="b" t="t" l="l"/>
            <a:pathLst>
              <a:path h="8686800" w="18288000">
                <a:moveTo>
                  <a:pt x="0" y="0"/>
                </a:moveTo>
                <a:lnTo>
                  <a:pt x="18288000" y="0"/>
                </a:lnTo>
                <a:lnTo>
                  <a:pt x="18288000" y="8686800"/>
                </a:lnTo>
                <a:lnTo>
                  <a:pt x="0" y="8686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06840"/>
          </a:xfrm>
          <a:custGeom>
            <a:avLst/>
            <a:gdLst/>
            <a:ahLst/>
            <a:cxnLst/>
            <a:rect r="r" b="b" t="t" l="l"/>
            <a:pathLst>
              <a:path h="9006840" w="1828800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778240"/>
          </a:xfrm>
          <a:custGeom>
            <a:avLst/>
            <a:gdLst/>
            <a:ahLst/>
            <a:cxnLst/>
            <a:rect r="r" b="b" t="t" l="l"/>
            <a:pathLst>
              <a:path h="8778240" w="18288000">
                <a:moveTo>
                  <a:pt x="0" y="0"/>
                </a:moveTo>
                <a:lnTo>
                  <a:pt x="18288000" y="0"/>
                </a:lnTo>
                <a:lnTo>
                  <a:pt x="18288000" y="8778240"/>
                </a:lnTo>
                <a:lnTo>
                  <a:pt x="0" y="877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15400"/>
          </a:xfrm>
          <a:custGeom>
            <a:avLst/>
            <a:gdLst/>
            <a:ahLst/>
            <a:cxnLst/>
            <a:rect r="r" b="b" t="t" l="l"/>
            <a:pathLst>
              <a:path h="8915400" w="18288000">
                <a:moveTo>
                  <a:pt x="0" y="0"/>
                </a:moveTo>
                <a:lnTo>
                  <a:pt x="18288000" y="0"/>
                </a:lnTo>
                <a:lnTo>
                  <a:pt x="18288000" y="8915400"/>
                </a:lnTo>
                <a:lnTo>
                  <a:pt x="0" y="891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38260"/>
          </a:xfrm>
          <a:custGeom>
            <a:avLst/>
            <a:gdLst/>
            <a:ahLst/>
            <a:cxnLst/>
            <a:rect r="r" b="b" t="t" l="l"/>
            <a:pathLst>
              <a:path h="8938260" w="18288000">
                <a:moveTo>
                  <a:pt x="0" y="0"/>
                </a:moveTo>
                <a:lnTo>
                  <a:pt x="18288000" y="0"/>
                </a:lnTo>
                <a:lnTo>
                  <a:pt x="18288000" y="8938260"/>
                </a:lnTo>
                <a:lnTo>
                  <a:pt x="0" y="893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06840"/>
          </a:xfrm>
          <a:custGeom>
            <a:avLst/>
            <a:gdLst/>
            <a:ahLst/>
            <a:cxnLst/>
            <a:rect r="r" b="b" t="t" l="l"/>
            <a:pathLst>
              <a:path h="9006840" w="1828800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38260"/>
          </a:xfrm>
          <a:custGeom>
            <a:avLst/>
            <a:gdLst/>
            <a:ahLst/>
            <a:cxnLst/>
            <a:rect r="r" b="b" t="t" l="l"/>
            <a:pathLst>
              <a:path h="8938260" w="18288000">
                <a:moveTo>
                  <a:pt x="0" y="0"/>
                </a:moveTo>
                <a:lnTo>
                  <a:pt x="18288000" y="0"/>
                </a:lnTo>
                <a:lnTo>
                  <a:pt x="18288000" y="8938260"/>
                </a:lnTo>
                <a:lnTo>
                  <a:pt x="0" y="893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06840"/>
          </a:xfrm>
          <a:custGeom>
            <a:avLst/>
            <a:gdLst/>
            <a:ahLst/>
            <a:cxnLst/>
            <a:rect r="r" b="b" t="t" l="l"/>
            <a:pathLst>
              <a:path h="9006840" w="1828800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259300" cy="8327612"/>
          </a:xfrm>
          <a:custGeom>
            <a:avLst/>
            <a:gdLst/>
            <a:ahLst/>
            <a:cxnLst/>
            <a:rect r="r" b="b" t="t" l="l"/>
            <a:pathLst>
              <a:path h="8327612" w="17259300">
                <a:moveTo>
                  <a:pt x="0" y="0"/>
                </a:moveTo>
                <a:lnTo>
                  <a:pt x="17259300" y="0"/>
                </a:lnTo>
                <a:lnTo>
                  <a:pt x="17259300" y="8327612"/>
                </a:lnTo>
                <a:lnTo>
                  <a:pt x="0" y="83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549640"/>
          </a:xfrm>
          <a:custGeom>
            <a:avLst/>
            <a:gdLst/>
            <a:ahLst/>
            <a:cxnLst/>
            <a:rect r="r" b="b" t="t" l="l"/>
            <a:pathLst>
              <a:path h="8549640" w="18288000">
                <a:moveTo>
                  <a:pt x="0" y="0"/>
                </a:moveTo>
                <a:lnTo>
                  <a:pt x="18288000" y="0"/>
                </a:lnTo>
                <a:lnTo>
                  <a:pt x="18288000" y="8549640"/>
                </a:lnTo>
                <a:lnTo>
                  <a:pt x="0" y="85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01100"/>
          </a:xfrm>
          <a:custGeom>
            <a:avLst/>
            <a:gdLst/>
            <a:ahLst/>
            <a:cxnLst/>
            <a:rect r="r" b="b" t="t" l="l"/>
            <a:pathLst>
              <a:path h="8801100" w="18288000">
                <a:moveTo>
                  <a:pt x="0" y="0"/>
                </a:moveTo>
                <a:lnTo>
                  <a:pt x="18288000" y="0"/>
                </a:lnTo>
                <a:lnTo>
                  <a:pt x="18288000" y="8801100"/>
                </a:lnTo>
                <a:lnTo>
                  <a:pt x="0" y="8801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61120"/>
          </a:xfrm>
          <a:custGeom>
            <a:avLst/>
            <a:gdLst/>
            <a:ahLst/>
            <a:cxnLst/>
            <a:rect r="r" b="b" t="t" l="l"/>
            <a:pathLst>
              <a:path h="8961120" w="18288000">
                <a:moveTo>
                  <a:pt x="0" y="0"/>
                </a:moveTo>
                <a:lnTo>
                  <a:pt x="18288000" y="0"/>
                </a:lnTo>
                <a:lnTo>
                  <a:pt x="18288000" y="8961120"/>
                </a:lnTo>
                <a:lnTo>
                  <a:pt x="0" y="8961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46820"/>
          </a:xfrm>
          <a:custGeom>
            <a:avLst/>
            <a:gdLst/>
            <a:ahLst/>
            <a:cxnLst/>
            <a:rect r="r" b="b" t="t" l="l"/>
            <a:pathLst>
              <a:path h="8846820" w="18288000">
                <a:moveTo>
                  <a:pt x="0" y="0"/>
                </a:moveTo>
                <a:lnTo>
                  <a:pt x="18288000" y="0"/>
                </a:lnTo>
                <a:lnTo>
                  <a:pt x="18288000" y="8846820"/>
                </a:lnTo>
                <a:lnTo>
                  <a:pt x="0" y="8846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549640"/>
          </a:xfrm>
          <a:custGeom>
            <a:avLst/>
            <a:gdLst/>
            <a:ahLst/>
            <a:cxnLst/>
            <a:rect r="r" b="b" t="t" l="l"/>
            <a:pathLst>
              <a:path h="8549640" w="18288000">
                <a:moveTo>
                  <a:pt x="0" y="0"/>
                </a:moveTo>
                <a:lnTo>
                  <a:pt x="18288000" y="0"/>
                </a:lnTo>
                <a:lnTo>
                  <a:pt x="18288000" y="8549640"/>
                </a:lnTo>
                <a:lnTo>
                  <a:pt x="0" y="85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83980"/>
          </a:xfrm>
          <a:custGeom>
            <a:avLst/>
            <a:gdLst/>
            <a:ahLst/>
            <a:cxnLst/>
            <a:rect r="r" b="b" t="t" l="l"/>
            <a:pathLst>
              <a:path h="8983980" w="18288000">
                <a:moveTo>
                  <a:pt x="0" y="0"/>
                </a:moveTo>
                <a:lnTo>
                  <a:pt x="18288000" y="0"/>
                </a:lnTo>
                <a:lnTo>
                  <a:pt x="18288000" y="8983980"/>
                </a:lnTo>
                <a:lnTo>
                  <a:pt x="0" y="898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778240"/>
          </a:xfrm>
          <a:custGeom>
            <a:avLst/>
            <a:gdLst/>
            <a:ahLst/>
            <a:cxnLst/>
            <a:rect r="r" b="b" t="t" l="l"/>
            <a:pathLst>
              <a:path h="8778240" w="18288000">
                <a:moveTo>
                  <a:pt x="0" y="0"/>
                </a:moveTo>
                <a:lnTo>
                  <a:pt x="18288000" y="0"/>
                </a:lnTo>
                <a:lnTo>
                  <a:pt x="18288000" y="8778240"/>
                </a:lnTo>
                <a:lnTo>
                  <a:pt x="0" y="8778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64153"/>
            <a:ext cx="17460317" cy="8577381"/>
          </a:xfrm>
          <a:custGeom>
            <a:avLst/>
            <a:gdLst/>
            <a:ahLst/>
            <a:cxnLst/>
            <a:rect r="r" b="b" t="t" l="l"/>
            <a:pathLst>
              <a:path h="8577381" w="17460317">
                <a:moveTo>
                  <a:pt x="0" y="0"/>
                </a:moveTo>
                <a:lnTo>
                  <a:pt x="17460317" y="0"/>
                </a:lnTo>
                <a:lnTo>
                  <a:pt x="17460317" y="8577381"/>
                </a:lnTo>
                <a:lnTo>
                  <a:pt x="0" y="8577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23230"/>
            <a:ext cx="18288000" cy="8869680"/>
          </a:xfrm>
          <a:custGeom>
            <a:avLst/>
            <a:gdLst/>
            <a:ahLst/>
            <a:cxnLst/>
            <a:rect r="r" b="b" t="t" l="l"/>
            <a:pathLst>
              <a:path h="8869680" w="18288000">
                <a:moveTo>
                  <a:pt x="0" y="0"/>
                </a:moveTo>
                <a:lnTo>
                  <a:pt x="18288000" y="0"/>
                </a:lnTo>
                <a:lnTo>
                  <a:pt x="18288000" y="8869680"/>
                </a:lnTo>
                <a:lnTo>
                  <a:pt x="0" y="886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892540"/>
          </a:xfrm>
          <a:custGeom>
            <a:avLst/>
            <a:gdLst/>
            <a:ahLst/>
            <a:cxnLst/>
            <a:rect r="r" b="b" t="t" l="l"/>
            <a:pathLst>
              <a:path h="8892540" w="18288000">
                <a:moveTo>
                  <a:pt x="0" y="0"/>
                </a:moveTo>
                <a:lnTo>
                  <a:pt x="18288000" y="0"/>
                </a:lnTo>
                <a:lnTo>
                  <a:pt x="18288000" y="8892540"/>
                </a:lnTo>
                <a:lnTo>
                  <a:pt x="0" y="8892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029700"/>
          </a:xfrm>
          <a:custGeom>
            <a:avLst/>
            <a:gdLst/>
            <a:ahLst/>
            <a:cxnLst/>
            <a:rect r="r" b="b" t="t" l="l"/>
            <a:pathLst>
              <a:path h="9029700" w="18288000">
                <a:moveTo>
                  <a:pt x="0" y="0"/>
                </a:moveTo>
                <a:lnTo>
                  <a:pt x="18288000" y="0"/>
                </a:lnTo>
                <a:lnTo>
                  <a:pt x="18288000" y="9029700"/>
                </a:lnTo>
                <a:lnTo>
                  <a:pt x="0" y="902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DAHLoBbukxE</dc:identifier>
  <dcterms:modified xsi:type="dcterms:W3CDTF">2011-08-01T06:04:30Z</dcterms:modified>
  <cp:revision>1</cp:revision>
  <dc:title>CHUYÊN ĐỀ</dc:title>
</cp:coreProperties>
</file>