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0" r:id="rId1"/>
    <p:sldMasterId id="2147483702" r:id="rId2"/>
    <p:sldMasterId id="2147483682" r:id="rId3"/>
    <p:sldMasterId id="2147483690" r:id="rId4"/>
  </p:sldMasterIdLst>
  <p:notesMasterIdLst>
    <p:notesMasterId r:id="rId16"/>
  </p:notesMasterIdLst>
  <p:sldIdLst>
    <p:sldId id="296" r:id="rId5"/>
    <p:sldId id="258" r:id="rId6"/>
    <p:sldId id="264" r:id="rId7"/>
    <p:sldId id="265" r:id="rId8"/>
    <p:sldId id="263" r:id="rId9"/>
    <p:sldId id="266" r:id="rId10"/>
    <p:sldId id="290" r:id="rId11"/>
    <p:sldId id="294" r:id="rId12"/>
    <p:sldId id="291" r:id="rId13"/>
    <p:sldId id="292" r:id="rId14"/>
    <p:sldId id="293" r:id="rId15"/>
  </p:sldIdLst>
  <p:sldSz cx="12192000" cy="6858000"/>
  <p:notesSz cx="6858000" cy="9144000"/>
  <p:embeddedFontLst>
    <p:embeddedFont>
      <p:font typeface="#9Slide02 Noi dung dai" panose="020B0604020202020204" charset="0"/>
      <p:regular r:id="rId17"/>
    </p:embeddedFont>
    <p:embeddedFont>
      <p:font typeface="#9Slide03 Montserrat Black" panose="020B0604020202020204" charset="0"/>
      <p:bold r:id="rId18"/>
    </p:embeddedFont>
    <p:embeddedFont>
      <p:font typeface="Cambria Math" panose="02040503050406030204" pitchFamily="18" charset="0"/>
      <p:regular r:id="rId19"/>
    </p:embeddedFont>
    <p:embeddedFont>
      <p:font typeface="Fredoka One" panose="02000000000000000000" pitchFamily="2" charset="0"/>
      <p:regular r:id="rId20"/>
    </p:embeddedFont>
    <p:embeddedFont>
      <p:font typeface="Showcard Gothic" panose="04020904020102020604" pitchFamily="82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7B3E"/>
    <a:srgbClr val="3468AA"/>
    <a:srgbClr val="FEDC8B"/>
    <a:srgbClr val="5F8A43"/>
    <a:srgbClr val="1F8EAB"/>
    <a:srgbClr val="75C5E8"/>
    <a:srgbClr val="D55C88"/>
    <a:srgbClr val="65C430"/>
    <a:srgbClr val="ECFF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0927" autoAdjust="0"/>
  </p:normalViewPr>
  <p:slideViewPr>
    <p:cSldViewPr showGuides="1">
      <p:cViewPr varScale="1">
        <p:scale>
          <a:sx n="64" d="100"/>
          <a:sy n="64" d="100"/>
        </p:scale>
        <p:origin x="748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179F3-E5C0-44C9-A491-F75A53C733BA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603A7-8429-4A77-A0C0-744F37A5A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261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6" name="Google Shape;3336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7" name="Google Shape;3337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2642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6" name="Google Shape;3336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7" name="Google Shape;3337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7736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6" name="Google Shape;3336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7" name="Google Shape;3337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2702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6" name="Google Shape;3336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7" name="Google Shape;3337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5829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6" name="Google Shape;3336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7" name="Google Shape;3337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3235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6" name="Google Shape;3336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7" name="Google Shape;3337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2097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6" name="Google Shape;3336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7" name="Google Shape;3337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999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6" name="Google Shape;3336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7" name="Google Shape;3337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6627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6" name="Google Shape;3336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7" name="Google Shape;3337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4577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13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211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09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16DE-035D-456C-BC8B-553865A5BC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388ED3-5751-4329-9659-46DCBD2FD5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0621C-98D6-4CE7-8DB1-A3C55C706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40F12-D1D9-48AD-A447-EE182EB30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67AFE-55C7-4133-AEFB-43BB38CDC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291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5200B-4DB9-43C9-8936-01A845DB3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4BDAA-92F2-4DC6-929A-D5976183B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BAFEE-34BA-4437-A439-F938159EE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8BDCC-C2A1-42BB-8B3E-171081334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87011-9A6B-4E90-A9A0-781E4DEBD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616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6ACF6-D5CB-482A-89DF-58749D5E5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3EFA4E-951D-46BD-AC3C-B3CDAAEE02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C9E4D-78FA-4907-B002-C236945A3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CB1D5-7EB9-4F7A-BF52-35A81F5A9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9B01F7-EFA0-4989-B4D7-C412BBA37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530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2E75F-A408-44AE-8B50-50DB9AEBA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A2FA7-4297-4B85-B01E-EC0E75CD93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9B92D-DD42-467E-ACDC-CF5E26A99E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9DCDC3-21F0-4FAE-93A6-4B023AE02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2ADDC-4164-48BF-8FB7-D717DD3B5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9E65D1-EBA9-45FA-9A4C-6395886E6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103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1AAFA-0366-41DB-A64B-223B558BD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68DE0C-F7EB-42E1-AD47-C7EF5BCCD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963A98-30A7-4985-92A4-17D841927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1A8F20-B19F-4C6A-BAA1-D0C99E51A2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B168E3-E0A8-40D6-809E-BCCDA8601B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A09B2-9A82-4EBF-B163-2D46400EC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D42D61-DFBC-4430-B446-BC0AEF2AB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F2A8EC-F2F6-4385-9EA7-13DA3B2CB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72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DA629-99C6-4A6C-8139-A5405940A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E97B68-6C2E-4C89-B873-2D1D92C18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55471C-C1F9-4D60-920F-717495E01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98481D-505B-44BC-AA0A-CDC7149A0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FA0BA6-6D4E-4B95-AEFA-BB39C5071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C4FEFA-CDAB-4485-988E-A582ED0B2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6E4EF-F4BA-49EB-9A7C-091433006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04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D3E16-283C-43DB-8206-C19664DD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D5900-15D4-4392-8A53-F334C1E81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52F38E-2B6C-4EFD-8B1D-48839D22C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D004F4-586B-4CE5-BEAC-C883927C1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D44DAB-B829-458B-ABA2-B04FA470F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9F8E6F-F0C0-4ECF-A088-C03D2218B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64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0857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1E15D-00EE-4543-9281-B1928CA9B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F4A5B7-6775-4CDE-9570-8E55EBF460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66FEA4-5E35-4A82-BC60-BC53E43638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5B9B0A-E706-498C-837F-78A0DE5FE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E19517-A309-4CB0-8969-13FC48D7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AAB65B-54A7-4398-95D8-D12FEDE5B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1387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6892C-EFC1-40B9-A29A-96D44499D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F2A31C-10E7-49F1-9603-AB7A6D7FE1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AB71E3-83B4-41A4-817A-A63BB9094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FED34-D01F-4118-82CE-E86FD93AC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DB5EB-D45D-43B6-B595-7F05881EB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061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9A46BC-8B37-47C9-B3C6-93AC2C8CE0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A1A5D5-BC11-4900-ADF2-75456C3653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32B0B8-BC35-44DC-A366-490DDD840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60C174-F642-42A5-9B87-1E9E39980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3DEDD-FF5E-493E-BE75-D8D4FCEA6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7983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5CE4F-C279-412D-A033-1796A88A6F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4D74ED-3807-46FC-889C-92182611FD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05FD7-740D-4186-8D7D-8047CC1C0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A68B-3AAB-4385-AA78-4548B54286B0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8785B-A83E-4E0E-9424-49BBCCBDC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FBB927-EDC0-4DE6-B1F1-E869D0E5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FEAA-CFCB-46E9-A978-E47B1C590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9904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81E09-E96B-408A-8C12-7A7917F2C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28364-9084-4B69-9624-ED4F953E2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3BE1F-49EF-4937-9921-3178BDEB0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A68B-3AAB-4385-AA78-4548B54286B0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DA291-5ADF-40CA-B8D2-F54ECBAD8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F9B81-C0E5-4EA1-8526-ED524E3FB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FEAA-CFCB-46E9-A978-E47B1C590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346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31EEE-7EC1-43D6-9906-FEC4D5ACE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6B17E-8E95-457E-A878-72F451EB0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4A372-1AAF-439F-8137-4200EAE7E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A68B-3AAB-4385-AA78-4548B54286B0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CE656D-9DF8-4E64-AD7F-E6B68C452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8392A-7B9B-472E-8D3C-4DA2801F7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FEAA-CFCB-46E9-A978-E47B1C590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517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CD890-A3DB-4671-AD40-1E9222F6F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93EFA-0F49-4EDA-936A-B0E203BA6E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4AC26F-AB0E-4DD1-8818-A6725979A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304BA9-E3A5-4AAA-AED2-6BF65BCDC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A68B-3AAB-4385-AA78-4548B54286B0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891879-A544-4B21-841F-58EF0F6F5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7206C5-AAAC-4E3C-BA04-E1DD3CAF7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FEAA-CFCB-46E9-A978-E47B1C590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6139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A69DD-D1D1-461B-AA00-BF6A12543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49BBF7-7DA8-44EC-9CB2-CA5B6EC20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195CCE-49F5-4A7E-8ED4-841487514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794E25-9387-468C-8477-43B1E5E367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95845D-7187-461F-9CBD-38E51E0B50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CCC516-738A-4E02-87E3-BBD94D01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A68B-3AAB-4385-AA78-4548B54286B0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F92D33-55CB-4D89-9C5A-6597DFE57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ACBB6E-FD76-43CA-A168-191DBA894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FEAA-CFCB-46E9-A978-E47B1C590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921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CD63-6987-4071-992F-B60EFE94D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8A32E9-3D9F-4F24-BE0F-F7BDBBADA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A68B-3AAB-4385-AA78-4548B54286B0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A2A963-1FE2-4C6A-BC9A-BB0442CCA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DFC6F4-D808-417D-A2D5-433D3ED4D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FEAA-CFCB-46E9-A978-E47B1C590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6069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A06A7E-6AAF-4A3B-ACDC-21DD7C3C5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A68B-3AAB-4385-AA78-4548B54286B0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0EC750-3A73-480A-A137-16460BCDE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9DB370-9716-43C6-91FD-27EC22397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FEAA-CFCB-46E9-A978-E47B1C590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051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3367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96858-6A9C-4668-877A-9219875732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A20C25-5793-4205-ACFD-5795170F5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BCE05-2700-4FFE-8E4F-D9D3C955B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03C-D257-47B9-880F-3A7A2F20AD77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378DE-CDF7-42E4-B266-11D21809B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0E314-6B46-4101-A154-2F3E076DE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D252-14D2-463A-8678-D83A9C0AB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0145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ABDF0-DE8A-412D-AC2D-AE130625C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5472D-F7D2-4E36-B027-A4A8DA6AA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46C8C-7889-410B-8306-FF99C3FC5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03C-D257-47B9-880F-3A7A2F20AD77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73119-4014-4A40-BE45-36867B5F3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FCC88-5854-4080-9EE2-47CC89670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D252-14D2-463A-8678-D83A9C0AB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2427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B2B07-D853-4E88-BEC0-CBB636434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8E60FC-34B6-4C1B-8725-1E3DA198E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470C7A-02B8-49C0-93EF-FA88C58D8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03C-D257-47B9-880F-3A7A2F20AD77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CAB14-C714-4451-B633-C62285486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A0848-C2F8-418B-876B-AB693E517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D252-14D2-463A-8678-D83A9C0AB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3325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69FBE-BC36-4B92-B32D-4DCE47EC0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BB5D7-C5DE-4EFF-B5A0-A848471765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C0530E-4C8F-46FB-B0F8-66B1C3E24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E63CC2-D548-4086-B042-68F50311E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03C-D257-47B9-880F-3A7A2F20AD77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30638D-0A10-46B7-BDF4-957695649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16F8A6-4324-4EC1-974F-2057F44E1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D252-14D2-463A-8678-D83A9C0AB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100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EE551-62B1-4857-891C-4FF15005D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BA9599-0F88-428C-AEB1-AC338B160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1A1822-B594-489A-B6D4-BB68B7453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23F4E-6929-421E-B2A5-BCB11714D7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7ED7AE-B790-4171-AB8F-C8C1AEB46D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E33489-BC94-43BF-AFC7-67F629376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03C-D257-47B9-880F-3A7A2F20AD77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EDC288-4885-4556-9D9C-FE502BE7E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027277-E15E-4B54-804D-1C5CFB0CD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D252-14D2-463A-8678-D83A9C0AB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3440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17408-83FC-4FAF-8587-B6D2E6EDC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9CDA58-C671-4B40-B7F4-044903EC3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03C-D257-47B9-880F-3A7A2F20AD77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003EF0-076E-47E9-814A-0A276D4A9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4BB2F6-6761-44DD-B430-E5C85FC2E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D252-14D2-463A-8678-D83A9C0AB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74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817C19-C125-457D-B0AA-62FDE9866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03C-D257-47B9-880F-3A7A2F20AD77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DD59D0-9E9C-4EB0-BB0D-89D9D312C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9DAFF8-AD2C-41B3-B94A-5E4F25790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D252-14D2-463A-8678-D83A9C0AB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7960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D0A5C-FAF6-415A-B891-57FF9AAEA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89345-CF7A-4626-AA90-F02F13F99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653FA9-4DE7-4701-8F2B-0EA1906DC9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615C65-B10E-4E2D-A3C1-C877219F9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03C-D257-47B9-880F-3A7A2F20AD77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2F3086-2020-4077-B235-863AE8B25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107AD1-A569-4171-81BC-4DA725B37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D252-14D2-463A-8678-D83A9C0AB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7369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A559A-FAB8-4EE8-936A-E58661E88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0910AB-5D62-4FA2-8E88-373CFA9E88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5361B0-24F6-47B7-AE71-F1F904CD2F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0D43CF-B592-4B0C-9B94-5E84502EC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03C-D257-47B9-880F-3A7A2F20AD77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1606BB-F3A6-4138-A8B7-A7351EF24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F731B7-E64C-4422-9782-03A0ECE0D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D252-14D2-463A-8678-D83A9C0AB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022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A676A-B17A-473D-9174-ECFAA44E1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59AE2A-FFF0-40C2-B5F8-ABC40EAA5D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733EC-D934-4840-AB75-3AC68140A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03C-D257-47B9-880F-3A7A2F20AD77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CB27B-5D8C-4DCA-9DF1-9ECD0DF1C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4C6EE-6F8B-4780-B4CD-420E9D995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D252-14D2-463A-8678-D83A9C0AB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76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4966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FF93F6-1D21-4E28-91E6-5B13F2F6A1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F6027B-C11B-4D86-A676-AE08578964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E4996E-0711-4113-9547-5B3D0979A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03C-D257-47B9-880F-3A7A2F20AD77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C4B4A-5E16-49CA-8BC4-4B27078B9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9C807-34E5-489F-8F23-9EC18E69C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D252-14D2-463A-8678-D83A9C0AB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01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16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916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3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032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610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gi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5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Slide.vn - 2019">
            <a:extLst>
              <a:ext uri="{FF2B5EF4-FFF2-40B4-BE49-F238E27FC236}">
                <a16:creationId xmlns:a16="http://schemas.microsoft.com/office/drawing/2014/main" id="{D1B398FD-51B4-4CFA-BA60-2517B01A233F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425869F-9C92-422B-86D1-779968AE03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7" b="745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191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>
            <a:extLst>
              <a:ext uri="{FF2B5EF4-FFF2-40B4-BE49-F238E27FC236}">
                <a16:creationId xmlns:a16="http://schemas.microsoft.com/office/drawing/2014/main" id="{CDF3892A-9EFE-463A-BD78-3A61AB97F1F1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83BEF7-F010-4E27-8409-AEA226BF1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164252-C4FB-47F2-A5D5-6F17F261D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BA0CC8-6347-40CB-9B86-689DD36170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2470E-4C0E-42F6-8EA0-E2D7D69C8C59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025275-478B-49EF-B9C7-204A67087B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A5AF7E-F16E-4E3C-A3B2-8C3377FBAB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77F43F-6FB6-46B5-9EE4-7EE7D758B7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95" b="382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673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>
            <a:extLst>
              <a:ext uri="{FF2B5EF4-FFF2-40B4-BE49-F238E27FC236}">
                <a16:creationId xmlns:a16="http://schemas.microsoft.com/office/drawing/2014/main" id="{0E717874-8908-42DC-8665-BEF3A2AD6CEB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259137-986D-4B03-8804-CA0A3A22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F6ACC1-6126-4C58-8E9F-28FEA786B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AB07D-B4EF-4A6A-B114-0F9F85C122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FA68B-3AAB-4385-AA78-4548B54286B0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1F901-E9FF-4E74-B093-2DD788A600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065CC-67B3-4B0D-9101-32478AE965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7FEAA-CFCB-46E9-A978-E47B1C590B74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A0EE93-B2A0-46FC-9385-79FDB40CC4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65" b="1096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947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>
            <a:extLst>
              <a:ext uri="{FF2B5EF4-FFF2-40B4-BE49-F238E27FC236}">
                <a16:creationId xmlns:a16="http://schemas.microsoft.com/office/drawing/2014/main" id="{CAB39FEC-467E-4953-88AC-B696C2C05F23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68B413-176F-4815-B224-0EFE70345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D7D1B-2DE9-4C67-A532-F11145D48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6761CC-F25D-47FD-9E56-A6337D4EE5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7103C-D257-47B9-880F-3A7A2F20AD77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CF5E15-8383-4C58-8D78-5D61396A18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CDE48-E736-4344-AAAF-F110E5EF25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CD252-14D2-463A-8678-D83A9C0AB51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FB8760-1706-4374-9959-90CFACDDB1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1" b="110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03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3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11.xml"/><Relationship Id="rId18" Type="http://schemas.openxmlformats.org/officeDocument/2006/relationships/slide" Target="slide9.xml"/><Relationship Id="rId26" Type="http://schemas.openxmlformats.org/officeDocument/2006/relationships/image" Target="../media/image21.png"/><Relationship Id="rId3" Type="http://schemas.openxmlformats.org/officeDocument/2006/relationships/image" Target="../media/image1.jpg"/><Relationship Id="rId21" Type="http://schemas.openxmlformats.org/officeDocument/2006/relationships/slide" Target="slide7.xml"/><Relationship Id="rId7" Type="http://schemas.openxmlformats.org/officeDocument/2006/relationships/image" Target="../media/image13.png"/><Relationship Id="rId12" Type="http://schemas.openxmlformats.org/officeDocument/2006/relationships/slide" Target="slide8.xml"/><Relationship Id="rId17" Type="http://schemas.openxmlformats.org/officeDocument/2006/relationships/slide" Target="slide6.xml"/><Relationship Id="rId25" Type="http://schemas.openxmlformats.org/officeDocument/2006/relationships/image" Target="../media/image20.png"/><Relationship Id="rId2" Type="http://schemas.openxmlformats.org/officeDocument/2006/relationships/audio" Target="../media/audio1.wav"/><Relationship Id="rId16" Type="http://schemas.openxmlformats.org/officeDocument/2006/relationships/image" Target="../media/image19.png"/><Relationship Id="rId20" Type="http://schemas.openxmlformats.org/officeDocument/2006/relationships/slide" Target="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11" Type="http://schemas.openxmlformats.org/officeDocument/2006/relationships/slide" Target="slide5.xml"/><Relationship Id="rId24" Type="http://schemas.openxmlformats.org/officeDocument/2006/relationships/slide" Target="slide3.xml"/><Relationship Id="rId5" Type="http://schemas.openxmlformats.org/officeDocument/2006/relationships/image" Target="../media/image6.png"/><Relationship Id="rId15" Type="http://schemas.openxmlformats.org/officeDocument/2006/relationships/image" Target="../media/image18.png"/><Relationship Id="rId23" Type="http://schemas.openxmlformats.org/officeDocument/2006/relationships/image" Target="../media/image10.png"/><Relationship Id="rId10" Type="http://schemas.openxmlformats.org/officeDocument/2006/relationships/image" Target="../media/image16.png"/><Relationship Id="rId19" Type="http://schemas.openxmlformats.org/officeDocument/2006/relationships/slide" Target="slide4.xml"/><Relationship Id="rId4" Type="http://schemas.openxmlformats.org/officeDocument/2006/relationships/image" Target="../media/image12.png"/><Relationship Id="rId9" Type="http://schemas.openxmlformats.org/officeDocument/2006/relationships/image" Target="../media/image15.gif"/><Relationship Id="rId14" Type="http://schemas.openxmlformats.org/officeDocument/2006/relationships/image" Target="../media/image17.gif"/><Relationship Id="rId22" Type="http://schemas.openxmlformats.org/officeDocument/2006/relationships/image" Target="../media/image9.png"/><Relationship Id="rId27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6" Type="http://schemas.openxmlformats.org/officeDocument/2006/relationships/audio" Target="../media/audio5.wav"/><Relationship Id="rId11" Type="http://schemas.openxmlformats.org/officeDocument/2006/relationships/image" Target="../media/image14.png"/><Relationship Id="rId5" Type="http://schemas.openxmlformats.org/officeDocument/2006/relationships/audio" Target="../media/audio4.wav"/><Relationship Id="rId10" Type="http://schemas.openxmlformats.org/officeDocument/2006/relationships/slide" Target="slide2.xml"/><Relationship Id="rId4" Type="http://schemas.openxmlformats.org/officeDocument/2006/relationships/audio" Target="../media/audio3.wav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3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9.png"/><Relationship Id="rId3" Type="http://schemas.openxmlformats.org/officeDocument/2006/relationships/audio" Target="../media/audio2.wav"/><Relationship Id="rId7" Type="http://schemas.openxmlformats.org/officeDocument/2006/relationships/image" Target="../media/image26.png"/><Relationship Id="rId12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24.png"/><Relationship Id="rId5" Type="http://schemas.openxmlformats.org/officeDocument/2006/relationships/audio" Target="../media/audio4.wav"/><Relationship Id="rId10" Type="http://schemas.openxmlformats.org/officeDocument/2006/relationships/image" Target="../media/image23.png"/><Relationship Id="rId4" Type="http://schemas.openxmlformats.org/officeDocument/2006/relationships/audio" Target="../media/audio3.wav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3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nip Diagonal Corner Rectangle 3">
            <a:extLst>
              <a:ext uri="{FF2B5EF4-FFF2-40B4-BE49-F238E27FC236}">
                <a16:creationId xmlns:a16="http://schemas.microsoft.com/office/drawing/2014/main" id="{A701BD6F-F439-4F0C-BAAD-1139192002FD}"/>
              </a:ext>
            </a:extLst>
          </p:cNvPr>
          <p:cNvSpPr/>
          <p:nvPr/>
        </p:nvSpPr>
        <p:spPr>
          <a:xfrm>
            <a:off x="1219200" y="-76200"/>
            <a:ext cx="8915641" cy="1604597"/>
          </a:xfrm>
          <a:prstGeom prst="roundRect">
            <a:avLst>
              <a:gd name="adj" fmla="val 10326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r>
              <a:rPr lang="en-US" sz="8000" b="1" dirty="0">
                <a:solidFill>
                  <a:srgbClr val="3468AA"/>
                </a:solidFill>
                <a:effectLst>
                  <a:reflection blurRad="6350" stA="55000" endA="300" endPos="45500" dir="5400000" sy="-100000" algn="bl" rotWithShape="0"/>
                </a:effectLst>
                <a:latin typeface="#9Slide03 Montserrat Black" panose="00000A00000000000000" pitchFamily="2" charset="0"/>
                <a:cs typeface="Times New Roman" panose="02020603050405020304" pitchFamily="18" charset="0"/>
                <a:sym typeface="Arial"/>
              </a:rPr>
              <a:t>LABUBU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2922E4-2222-6BC7-3ACF-3AB9374CA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3124200"/>
            <a:ext cx="1678877" cy="26576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B23AD6-8D5C-E5E6-1C05-80DA657BCA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005" y="2819400"/>
            <a:ext cx="1312022" cy="21429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629B7B-2D60-69FE-3F4C-D5F5EB2877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768" y="4165986"/>
            <a:ext cx="1678877" cy="26576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0FC067-E6FE-7195-5857-3C222510ED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76" y="2493367"/>
            <a:ext cx="1426629" cy="23616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8395037-A2EF-32DC-3E3D-2842D0FF49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662" y="2054969"/>
            <a:ext cx="1678876" cy="280008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762B0C9-6AF1-1EA8-6784-E452873CA7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290" y="3004930"/>
            <a:ext cx="239077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5199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" fill="hold"/>
                                        <p:tgtEl>
                                          <p:spTgt spid="10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0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368E02E-7411-4759-9834-3A187C53CD8C}"/>
              </a:ext>
            </a:extLst>
          </p:cNvPr>
          <p:cNvSpPr/>
          <p:nvPr/>
        </p:nvSpPr>
        <p:spPr>
          <a:xfrm>
            <a:off x="1103447" y="4363327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304784" indent="-304784" defTabSz="914354">
              <a:buFont typeface="+mj-lt"/>
              <a:buAutoNum type="alphaUcPeriod"/>
              <a:defRPr/>
            </a:pPr>
            <a:r>
              <a:rPr lang="en-US" sz="2400" kern="0" dirty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33C89AF-483B-42BE-A97C-2642B497D036}"/>
              </a:ext>
            </a:extLst>
          </p:cNvPr>
          <p:cNvSpPr/>
          <p:nvPr/>
        </p:nvSpPr>
        <p:spPr>
          <a:xfrm>
            <a:off x="6123842" y="4367515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354">
              <a:defRPr/>
            </a:pPr>
            <a:r>
              <a:rPr lang="en-US" sz="2400" kern="0" dirty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C. </a:t>
            </a:r>
            <a:r>
              <a:rPr lang="en-US" dirty="0"/>
              <a:t> 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400" b="1" kern="0" dirty="0">
              <a:solidFill>
                <a:srgbClr val="1A1D28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C401EB3-B71A-4D10-BE87-F058724557BC}"/>
              </a:ext>
            </a:extLst>
          </p:cNvPr>
          <p:cNvSpPr/>
          <p:nvPr/>
        </p:nvSpPr>
        <p:spPr>
          <a:xfrm>
            <a:off x="1103447" y="5252499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354">
              <a:defRPr/>
            </a:pPr>
            <a:r>
              <a:rPr lang="en-US" sz="2400" kern="0" dirty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B.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tuyệt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400" b="1" kern="0" dirty="0">
              <a:solidFill>
                <a:srgbClr val="1A1D28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58D6CBF-16AB-425F-83A6-54E2F90E0E32}"/>
              </a:ext>
            </a:extLst>
          </p:cNvPr>
          <p:cNvSpPr/>
          <p:nvPr/>
        </p:nvSpPr>
        <p:spPr>
          <a:xfrm>
            <a:off x="6123842" y="5256687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354">
              <a:defRPr/>
            </a:pPr>
            <a:r>
              <a:rPr lang="en-US" sz="2400" kern="0" dirty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D. </a:t>
            </a:r>
            <a:r>
              <a:rPr lang="vi-VN" b="1" dirty="0"/>
              <a:t>khối lượng.</a:t>
            </a:r>
            <a:endParaRPr lang="vi-VN" sz="2400" b="1" kern="0" dirty="0">
              <a:solidFill>
                <a:srgbClr val="1A1D28"/>
              </a:solidFill>
              <a:latin typeface="#9Slide03 Montserrat Black" panose="00000A00000000000000" pitchFamily="2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3F19763E-4CD8-4E60-9D63-DA657F4C5C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521" y="4388801"/>
            <a:ext cx="805723" cy="70805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E6736DE-2601-4EA7-B2A9-72BDBEA35A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708" y="5316094"/>
            <a:ext cx="804536" cy="64362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8712ABB-2914-4472-BE89-5CDC8C3271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898" y="5297460"/>
            <a:ext cx="804743" cy="70719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A58C4AA-948C-447D-9185-225FFD52B2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047" y="4440476"/>
            <a:ext cx="732592" cy="643793"/>
          </a:xfrm>
          <a:prstGeom prst="rect">
            <a:avLst/>
          </a:prstGeom>
        </p:spPr>
      </p:pic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F877A0C5-B389-4B87-86EB-2CF0D352F503}"/>
              </a:ext>
            </a:extLst>
          </p:cNvPr>
          <p:cNvSpPr/>
          <p:nvPr/>
        </p:nvSpPr>
        <p:spPr>
          <a:xfrm>
            <a:off x="1118114" y="3057215"/>
            <a:ext cx="9752796" cy="484904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40">
              <a:defRPr/>
            </a:pPr>
            <a:endParaRPr lang="en-US" sz="933" kern="0">
              <a:solidFill>
                <a:srgbClr val="C69C6D"/>
              </a:solidFill>
              <a:latin typeface="#9Slide02 Noi dung dai"/>
              <a:cs typeface="Arial"/>
              <a:sym typeface="Arial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9F81EE8F-E71C-4E43-91AA-EB52498E2DFD}"/>
              </a:ext>
            </a:extLst>
          </p:cNvPr>
          <p:cNvSpPr/>
          <p:nvPr/>
        </p:nvSpPr>
        <p:spPr>
          <a:xfrm>
            <a:off x="1118114" y="3034119"/>
            <a:ext cx="9752796" cy="484904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40">
              <a:defRPr/>
            </a:pPr>
            <a:r>
              <a:rPr lang="vi-VN" b="1" dirty="0"/>
              <a:t>Đối với khí lý tưởng, động năng trung bình của phân tử tỷ lệ thuận với</a:t>
            </a:r>
            <a:endParaRPr lang="en-US" sz="933" b="1" kern="0" dirty="0">
              <a:solidFill>
                <a:srgbClr val="C69C6D"/>
              </a:solidFill>
              <a:latin typeface="#9Slide02 Noi dung dai"/>
              <a:cs typeface="Arial"/>
              <a:sym typeface="Arial"/>
            </a:endParaRPr>
          </a:p>
        </p:txBody>
      </p:sp>
      <p:sp>
        <p:nvSpPr>
          <p:cNvPr id="41" name="Snip Diagonal Corner Rectangle 3">
            <a:extLst>
              <a:ext uri="{FF2B5EF4-FFF2-40B4-BE49-F238E27FC236}">
                <a16:creationId xmlns:a16="http://schemas.microsoft.com/office/drawing/2014/main" id="{83BA127A-8D65-4EC4-9FE8-A11360B7C4D2}"/>
              </a:ext>
            </a:extLst>
          </p:cNvPr>
          <p:cNvSpPr/>
          <p:nvPr/>
        </p:nvSpPr>
        <p:spPr>
          <a:xfrm>
            <a:off x="832636" y="655508"/>
            <a:ext cx="10526728" cy="1604597"/>
          </a:xfrm>
          <a:prstGeom prst="roundRect">
            <a:avLst>
              <a:gd name="adj" fmla="val 10326"/>
            </a:avLst>
          </a:prstGeom>
          <a:solidFill>
            <a:sysClr val="window" lastClr="FFFFFF">
              <a:alpha val="70000"/>
            </a:sys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54">
              <a:defRPr/>
            </a:pPr>
            <a:r>
              <a:rPr lang="en-US" sz="4400" b="1">
                <a:solidFill>
                  <a:prstClr val="black"/>
                </a:solidFill>
                <a:latin typeface="#9Slide03 Montserrat Black" panose="00000A00000000000000" pitchFamily="2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b="1">
                <a:solidFill>
                  <a:prstClr val="black"/>
                </a:solidFill>
                <a:latin typeface="#9Slide03 Montserrat Black" panose="00000A00000000000000" pitchFamily="2" charset="0"/>
                <a:cs typeface="Times New Roman" panose="02020603050405020304" pitchFamily="18" charset="0"/>
                <a:sym typeface="Arial"/>
              </a:rPr>
              <a:t>HỎI</a:t>
            </a:r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b="1">
                <a:solidFill>
                  <a:prstClr val="black"/>
                </a:solidFill>
                <a:latin typeface="#9Slide03 Montserrat Black" panose="00000A00000000000000" pitchFamily="2" charset="0"/>
                <a:cs typeface="Times New Roman" panose="02020603050405020304" pitchFamily="18" charset="0"/>
                <a:sym typeface="Arial"/>
              </a:rPr>
              <a:t>8</a:t>
            </a:r>
            <a:endParaRPr lang="en-US" sz="4400" b="1" dirty="0">
              <a:solidFill>
                <a:prstClr val="black"/>
              </a:solidFill>
              <a:latin typeface="#9Slide03 Montserrat Black" panose="00000A00000000000000" pitchFamily="2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E748D3E-2402-4238-8A0B-D5BDC125E2E7}"/>
              </a:ext>
            </a:extLst>
          </p:cNvPr>
          <p:cNvGrpSpPr/>
          <p:nvPr/>
        </p:nvGrpSpPr>
        <p:grpSpPr>
          <a:xfrm>
            <a:off x="11400004" y="6129103"/>
            <a:ext cx="590877" cy="581173"/>
            <a:chOff x="7377456" y="3577591"/>
            <a:chExt cx="1064577" cy="1047094"/>
          </a:xfrm>
        </p:grpSpPr>
        <p:sp>
          <p:nvSpPr>
            <p:cNvPr id="18" name="Google Shape;3344;p48">
              <a:hlinkClick r:id="rId8" action="ppaction://hlinksldjump"/>
              <a:extLst>
                <a:ext uri="{FF2B5EF4-FFF2-40B4-BE49-F238E27FC236}">
                  <a16:creationId xmlns:a16="http://schemas.microsoft.com/office/drawing/2014/main" id="{43248429-AC8C-4854-8F80-7688CC38339F}"/>
                </a:ext>
              </a:extLst>
            </p:cNvPr>
            <p:cNvSpPr/>
            <p:nvPr/>
          </p:nvSpPr>
          <p:spPr>
            <a:xfrm>
              <a:off x="7377456" y="3577591"/>
              <a:ext cx="1064577" cy="1047094"/>
            </a:xfrm>
            <a:custGeom>
              <a:avLst/>
              <a:gdLst/>
              <a:ahLst/>
              <a:cxnLst/>
              <a:rect l="l" t="t" r="r" b="b"/>
              <a:pathLst>
                <a:path w="27006" h="21098" extrusionOk="0">
                  <a:moveTo>
                    <a:pt x="13533" y="1"/>
                  </a:moveTo>
                  <a:lnTo>
                    <a:pt x="12868" y="21"/>
                  </a:lnTo>
                  <a:lnTo>
                    <a:pt x="12222" y="61"/>
                  </a:lnTo>
                  <a:lnTo>
                    <a:pt x="11617" y="101"/>
                  </a:lnTo>
                  <a:lnTo>
                    <a:pt x="11012" y="182"/>
                  </a:lnTo>
                  <a:lnTo>
                    <a:pt x="10427" y="263"/>
                  </a:lnTo>
                  <a:lnTo>
                    <a:pt x="9863" y="384"/>
                  </a:lnTo>
                  <a:lnTo>
                    <a:pt x="9318" y="505"/>
                  </a:lnTo>
                  <a:lnTo>
                    <a:pt x="8794" y="646"/>
                  </a:lnTo>
                  <a:lnTo>
                    <a:pt x="8289" y="807"/>
                  </a:lnTo>
                  <a:lnTo>
                    <a:pt x="7785" y="989"/>
                  </a:lnTo>
                  <a:lnTo>
                    <a:pt x="7301" y="1191"/>
                  </a:lnTo>
                  <a:lnTo>
                    <a:pt x="6837" y="1412"/>
                  </a:lnTo>
                  <a:lnTo>
                    <a:pt x="6373" y="1634"/>
                  </a:lnTo>
                  <a:lnTo>
                    <a:pt x="5930" y="1897"/>
                  </a:lnTo>
                  <a:lnTo>
                    <a:pt x="5506" y="2159"/>
                  </a:lnTo>
                  <a:lnTo>
                    <a:pt x="5062" y="2441"/>
                  </a:lnTo>
                  <a:lnTo>
                    <a:pt x="4659" y="2764"/>
                  </a:lnTo>
                  <a:lnTo>
                    <a:pt x="4256" y="3066"/>
                  </a:lnTo>
                  <a:lnTo>
                    <a:pt x="3852" y="3409"/>
                  </a:lnTo>
                  <a:lnTo>
                    <a:pt x="3449" y="3772"/>
                  </a:lnTo>
                  <a:lnTo>
                    <a:pt x="3066" y="4135"/>
                  </a:lnTo>
                  <a:lnTo>
                    <a:pt x="2683" y="4539"/>
                  </a:lnTo>
                  <a:lnTo>
                    <a:pt x="2299" y="4942"/>
                  </a:lnTo>
                  <a:lnTo>
                    <a:pt x="1936" y="5366"/>
                  </a:lnTo>
                  <a:lnTo>
                    <a:pt x="1573" y="5789"/>
                  </a:lnTo>
                  <a:lnTo>
                    <a:pt x="1271" y="6233"/>
                  </a:lnTo>
                  <a:lnTo>
                    <a:pt x="988" y="6676"/>
                  </a:lnTo>
                  <a:lnTo>
                    <a:pt x="746" y="7120"/>
                  </a:lnTo>
                  <a:lnTo>
                    <a:pt x="545" y="7564"/>
                  </a:lnTo>
                  <a:lnTo>
                    <a:pt x="383" y="8008"/>
                  </a:lnTo>
                  <a:lnTo>
                    <a:pt x="242" y="8451"/>
                  </a:lnTo>
                  <a:lnTo>
                    <a:pt x="141" y="8915"/>
                  </a:lnTo>
                  <a:lnTo>
                    <a:pt x="61" y="9359"/>
                  </a:lnTo>
                  <a:lnTo>
                    <a:pt x="20" y="9803"/>
                  </a:lnTo>
                  <a:lnTo>
                    <a:pt x="0" y="10266"/>
                  </a:lnTo>
                  <a:lnTo>
                    <a:pt x="20" y="10710"/>
                  </a:lnTo>
                  <a:lnTo>
                    <a:pt x="61" y="11154"/>
                  </a:lnTo>
                  <a:lnTo>
                    <a:pt x="121" y="11577"/>
                  </a:lnTo>
                  <a:lnTo>
                    <a:pt x="222" y="12021"/>
                  </a:lnTo>
                  <a:lnTo>
                    <a:pt x="323" y="12445"/>
                  </a:lnTo>
                  <a:lnTo>
                    <a:pt x="464" y="12868"/>
                  </a:lnTo>
                  <a:lnTo>
                    <a:pt x="625" y="13272"/>
                  </a:lnTo>
                  <a:lnTo>
                    <a:pt x="787" y="13675"/>
                  </a:lnTo>
                  <a:lnTo>
                    <a:pt x="988" y="14078"/>
                  </a:lnTo>
                  <a:lnTo>
                    <a:pt x="1210" y="14462"/>
                  </a:lnTo>
                  <a:lnTo>
                    <a:pt x="1432" y="14845"/>
                  </a:lnTo>
                  <a:lnTo>
                    <a:pt x="1674" y="15208"/>
                  </a:lnTo>
                  <a:lnTo>
                    <a:pt x="1916" y="15571"/>
                  </a:lnTo>
                  <a:lnTo>
                    <a:pt x="2198" y="15914"/>
                  </a:lnTo>
                  <a:lnTo>
                    <a:pt x="2481" y="16257"/>
                  </a:lnTo>
                  <a:lnTo>
                    <a:pt x="2763" y="16559"/>
                  </a:lnTo>
                  <a:lnTo>
                    <a:pt x="3066" y="16862"/>
                  </a:lnTo>
                  <a:lnTo>
                    <a:pt x="3368" y="17164"/>
                  </a:lnTo>
                  <a:lnTo>
                    <a:pt x="3691" y="17426"/>
                  </a:lnTo>
                  <a:lnTo>
                    <a:pt x="4014" y="17689"/>
                  </a:lnTo>
                  <a:lnTo>
                    <a:pt x="4336" y="17931"/>
                  </a:lnTo>
                  <a:lnTo>
                    <a:pt x="5002" y="18374"/>
                  </a:lnTo>
                  <a:lnTo>
                    <a:pt x="5688" y="18778"/>
                  </a:lnTo>
                  <a:lnTo>
                    <a:pt x="6394" y="19181"/>
                  </a:lnTo>
                  <a:lnTo>
                    <a:pt x="7120" y="19544"/>
                  </a:lnTo>
                  <a:lnTo>
                    <a:pt x="7886" y="19867"/>
                  </a:lnTo>
                  <a:lnTo>
                    <a:pt x="8673" y="20149"/>
                  </a:lnTo>
                  <a:lnTo>
                    <a:pt x="9459" y="20411"/>
                  </a:lnTo>
                  <a:lnTo>
                    <a:pt x="10286" y="20633"/>
                  </a:lnTo>
                  <a:lnTo>
                    <a:pt x="11133" y="20795"/>
                  </a:lnTo>
                  <a:lnTo>
                    <a:pt x="12000" y="20936"/>
                  </a:lnTo>
                  <a:lnTo>
                    <a:pt x="12888" y="21037"/>
                  </a:lnTo>
                  <a:lnTo>
                    <a:pt x="13816" y="21077"/>
                  </a:lnTo>
                  <a:lnTo>
                    <a:pt x="14743" y="21097"/>
                  </a:lnTo>
                  <a:lnTo>
                    <a:pt x="15712" y="21037"/>
                  </a:lnTo>
                  <a:lnTo>
                    <a:pt x="16700" y="20956"/>
                  </a:lnTo>
                  <a:lnTo>
                    <a:pt x="17708" y="20815"/>
                  </a:lnTo>
                  <a:lnTo>
                    <a:pt x="18212" y="20714"/>
                  </a:lnTo>
                  <a:lnTo>
                    <a:pt x="18696" y="20613"/>
                  </a:lnTo>
                  <a:lnTo>
                    <a:pt x="19181" y="20492"/>
                  </a:lnTo>
                  <a:lnTo>
                    <a:pt x="19644" y="20351"/>
                  </a:lnTo>
                  <a:lnTo>
                    <a:pt x="20088" y="20210"/>
                  </a:lnTo>
                  <a:lnTo>
                    <a:pt x="20532" y="20048"/>
                  </a:lnTo>
                  <a:lnTo>
                    <a:pt x="20955" y="19867"/>
                  </a:lnTo>
                  <a:lnTo>
                    <a:pt x="21359" y="19685"/>
                  </a:lnTo>
                  <a:lnTo>
                    <a:pt x="21762" y="19484"/>
                  </a:lnTo>
                  <a:lnTo>
                    <a:pt x="22145" y="19262"/>
                  </a:lnTo>
                  <a:lnTo>
                    <a:pt x="22529" y="19040"/>
                  </a:lnTo>
                  <a:lnTo>
                    <a:pt x="22871" y="18798"/>
                  </a:lnTo>
                  <a:lnTo>
                    <a:pt x="23214" y="18556"/>
                  </a:lnTo>
                  <a:lnTo>
                    <a:pt x="23557" y="18294"/>
                  </a:lnTo>
                  <a:lnTo>
                    <a:pt x="23860" y="18031"/>
                  </a:lnTo>
                  <a:lnTo>
                    <a:pt x="24162" y="17749"/>
                  </a:lnTo>
                  <a:lnTo>
                    <a:pt x="24465" y="17467"/>
                  </a:lnTo>
                  <a:lnTo>
                    <a:pt x="24727" y="17164"/>
                  </a:lnTo>
                  <a:lnTo>
                    <a:pt x="24989" y="16862"/>
                  </a:lnTo>
                  <a:lnTo>
                    <a:pt x="25231" y="16559"/>
                  </a:lnTo>
                  <a:lnTo>
                    <a:pt x="25453" y="16236"/>
                  </a:lnTo>
                  <a:lnTo>
                    <a:pt x="25655" y="15914"/>
                  </a:lnTo>
                  <a:lnTo>
                    <a:pt x="25856" y="15571"/>
                  </a:lnTo>
                  <a:lnTo>
                    <a:pt x="26038" y="15228"/>
                  </a:lnTo>
                  <a:lnTo>
                    <a:pt x="26199" y="14865"/>
                  </a:lnTo>
                  <a:lnTo>
                    <a:pt x="26361" y="14522"/>
                  </a:lnTo>
                  <a:lnTo>
                    <a:pt x="26482" y="14159"/>
                  </a:lnTo>
                  <a:lnTo>
                    <a:pt x="26603" y="13776"/>
                  </a:lnTo>
                  <a:lnTo>
                    <a:pt x="26703" y="13413"/>
                  </a:lnTo>
                  <a:lnTo>
                    <a:pt x="26804" y="13030"/>
                  </a:lnTo>
                  <a:lnTo>
                    <a:pt x="26865" y="12646"/>
                  </a:lnTo>
                  <a:lnTo>
                    <a:pt x="26925" y="12263"/>
                  </a:lnTo>
                  <a:lnTo>
                    <a:pt x="26966" y="11759"/>
                  </a:lnTo>
                  <a:lnTo>
                    <a:pt x="27006" y="11255"/>
                  </a:lnTo>
                  <a:lnTo>
                    <a:pt x="27006" y="10751"/>
                  </a:lnTo>
                  <a:lnTo>
                    <a:pt x="26986" y="10246"/>
                  </a:lnTo>
                  <a:lnTo>
                    <a:pt x="26966" y="9742"/>
                  </a:lnTo>
                  <a:lnTo>
                    <a:pt x="26905" y="9258"/>
                  </a:lnTo>
                  <a:lnTo>
                    <a:pt x="26845" y="8754"/>
                  </a:lnTo>
                  <a:lnTo>
                    <a:pt x="26744" y="8270"/>
                  </a:lnTo>
                  <a:lnTo>
                    <a:pt x="26643" y="7806"/>
                  </a:lnTo>
                  <a:lnTo>
                    <a:pt x="26522" y="7322"/>
                  </a:lnTo>
                  <a:lnTo>
                    <a:pt x="26361" y="6858"/>
                  </a:lnTo>
                  <a:lnTo>
                    <a:pt x="26199" y="6414"/>
                  </a:lnTo>
                  <a:lnTo>
                    <a:pt x="26018" y="5971"/>
                  </a:lnTo>
                  <a:lnTo>
                    <a:pt x="25836" y="5527"/>
                  </a:lnTo>
                  <a:lnTo>
                    <a:pt x="25614" y="5103"/>
                  </a:lnTo>
                  <a:lnTo>
                    <a:pt x="25392" y="4700"/>
                  </a:lnTo>
                  <a:lnTo>
                    <a:pt x="25130" y="4297"/>
                  </a:lnTo>
                  <a:lnTo>
                    <a:pt x="24868" y="3913"/>
                  </a:lnTo>
                  <a:lnTo>
                    <a:pt x="24586" y="3550"/>
                  </a:lnTo>
                  <a:lnTo>
                    <a:pt x="24303" y="3207"/>
                  </a:lnTo>
                  <a:lnTo>
                    <a:pt x="23981" y="2865"/>
                  </a:lnTo>
                  <a:lnTo>
                    <a:pt x="23658" y="2562"/>
                  </a:lnTo>
                  <a:lnTo>
                    <a:pt x="23335" y="2260"/>
                  </a:lnTo>
                  <a:lnTo>
                    <a:pt x="22972" y="1977"/>
                  </a:lnTo>
                  <a:lnTo>
                    <a:pt x="22609" y="1715"/>
                  </a:lnTo>
                  <a:lnTo>
                    <a:pt x="22226" y="1493"/>
                  </a:lnTo>
                  <a:lnTo>
                    <a:pt x="21823" y="1271"/>
                  </a:lnTo>
                  <a:lnTo>
                    <a:pt x="21419" y="1070"/>
                  </a:lnTo>
                  <a:lnTo>
                    <a:pt x="20996" y="908"/>
                  </a:lnTo>
                  <a:lnTo>
                    <a:pt x="20572" y="767"/>
                  </a:lnTo>
                  <a:lnTo>
                    <a:pt x="20128" y="646"/>
                  </a:lnTo>
                  <a:lnTo>
                    <a:pt x="19665" y="565"/>
                  </a:lnTo>
                  <a:lnTo>
                    <a:pt x="18797" y="424"/>
                  </a:lnTo>
                  <a:lnTo>
                    <a:pt x="17970" y="303"/>
                  </a:lnTo>
                  <a:lnTo>
                    <a:pt x="17164" y="202"/>
                  </a:lnTo>
                  <a:lnTo>
                    <a:pt x="16397" y="122"/>
                  </a:lnTo>
                  <a:lnTo>
                    <a:pt x="15631" y="61"/>
                  </a:lnTo>
                  <a:lnTo>
                    <a:pt x="14905" y="21"/>
                  </a:lnTo>
                  <a:lnTo>
                    <a:pt x="14199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2667" kern="0">
                <a:solidFill>
                  <a:srgbClr val="FF6B6B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  <a:p>
              <a:pPr algn="ctr" defTabSz="1219170">
                <a:buClr>
                  <a:srgbClr val="000000"/>
                </a:buClr>
              </a:pPr>
              <a:endParaRPr sz="2667" kern="0">
                <a:solidFill>
                  <a:srgbClr val="FF6B6B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  <a:p>
              <a:pPr algn="ctr" defTabSz="1219170">
                <a:buClr>
                  <a:srgbClr val="000000"/>
                </a:buClr>
              </a:pPr>
              <a:endParaRPr sz="33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Right Arrow 5">
              <a:hlinkClick r:id="rId8" action="ppaction://hlinksldjump"/>
              <a:extLst>
                <a:ext uri="{FF2B5EF4-FFF2-40B4-BE49-F238E27FC236}">
                  <a16:creationId xmlns:a16="http://schemas.microsoft.com/office/drawing/2014/main" id="{759055BA-4D8C-482B-95C9-349F917C39EF}"/>
                </a:ext>
              </a:extLst>
            </p:cNvPr>
            <p:cNvSpPr/>
            <p:nvPr/>
          </p:nvSpPr>
          <p:spPr>
            <a:xfrm>
              <a:off x="7574818" y="3863941"/>
              <a:ext cx="669851" cy="478465"/>
            </a:xfrm>
            <a:prstGeom prst="rightArrow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76767"/>
                </a:solidFill>
                <a:latin typeface="Arial"/>
                <a:sym typeface="Arial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E7CD3749-569E-424A-AF50-EAD8FB1DB3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" t="-582" b="-3984"/>
          <a:stretch/>
        </p:blipFill>
        <p:spPr>
          <a:xfrm flipH="1">
            <a:off x="718774" y="2242676"/>
            <a:ext cx="1204632" cy="200703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124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4" presetClass="path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0.81602 0.0044 " pathEditMode="relative" rAng="0" ptsTypes="AA">
                                      <p:cBhvr additive="base">
                                        <p:cTn id="94" dur="16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94" y="208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7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9" grpId="0" animBg="1"/>
      <p:bldP spid="33" grpId="0" animBg="1"/>
      <p:bldP spid="39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nip Diagonal Corner Rectangle 3">
            <a:extLst>
              <a:ext uri="{FF2B5EF4-FFF2-40B4-BE49-F238E27FC236}">
                <a16:creationId xmlns:a16="http://schemas.microsoft.com/office/drawing/2014/main" id="{7B484E7F-A1FD-4B27-B2C9-89F484290FCD}"/>
              </a:ext>
            </a:extLst>
          </p:cNvPr>
          <p:cNvSpPr/>
          <p:nvPr/>
        </p:nvSpPr>
        <p:spPr>
          <a:xfrm>
            <a:off x="832636" y="757108"/>
            <a:ext cx="10526728" cy="1604597"/>
          </a:xfrm>
          <a:prstGeom prst="roundRect">
            <a:avLst>
              <a:gd name="adj" fmla="val 10326"/>
            </a:avLst>
          </a:prstGeom>
          <a:solidFill>
            <a:sysClr val="window" lastClr="FFFFFF">
              <a:alpha val="70000"/>
            </a:sys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54">
              <a:defRPr/>
            </a:pPr>
            <a:r>
              <a:rPr lang="en-US" sz="4400" b="1">
                <a:solidFill>
                  <a:prstClr val="black"/>
                </a:solidFill>
                <a:latin typeface="#9Slide03 Montserrat Black" panose="00000A00000000000000" pitchFamily="2" charset="0"/>
                <a:cs typeface="Times New Roman" panose="02020603050405020304" pitchFamily="18" charset="0"/>
                <a:sym typeface="Arial"/>
              </a:rPr>
              <a:t>CÂU HỎI 9</a:t>
            </a:r>
            <a:endParaRPr lang="en-US" sz="4400" b="1" dirty="0">
              <a:solidFill>
                <a:prstClr val="black"/>
              </a:solidFill>
              <a:latin typeface="#9Slide03 Montserrat Black" panose="00000A00000000000000" pitchFamily="2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A5C0EC9-A55D-419F-A5D2-D5F49D7F56D2}"/>
              </a:ext>
            </a:extLst>
          </p:cNvPr>
          <p:cNvSpPr/>
          <p:nvPr/>
        </p:nvSpPr>
        <p:spPr>
          <a:xfrm>
            <a:off x="1118114" y="5260801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354">
              <a:defRPr/>
            </a:pPr>
            <a:r>
              <a:rPr lang="en-US" sz="2400" kern="0" dirty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B. </a:t>
            </a:r>
            <a:r>
              <a:rPr lang="vi-VN" b="1" dirty="0"/>
              <a:t>các phân từ nước lúc thì đứng yên, lúc thì chuyển động.</a:t>
            </a:r>
            <a:endParaRPr lang="vi-VN" sz="2400" b="1" kern="0" dirty="0">
              <a:solidFill>
                <a:srgbClr val="1A1D28"/>
              </a:solidFill>
              <a:latin typeface="#9Slide03 Montserrat Black" panose="00000A00000000000000" pitchFamily="2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7369003-E1BB-4C3D-8B1F-7C190AE33C3D}"/>
              </a:ext>
            </a:extLst>
          </p:cNvPr>
          <p:cNvSpPr/>
          <p:nvPr/>
        </p:nvSpPr>
        <p:spPr>
          <a:xfrm>
            <a:off x="6123842" y="4367515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354">
              <a:defRPr/>
            </a:pPr>
            <a:r>
              <a:rPr lang="en-US" sz="2400" kern="0" dirty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C. </a:t>
            </a:r>
            <a:r>
              <a:rPr lang="vi-VN" b="1" dirty="0"/>
              <a:t>các phân tử nước hút và đẩy hạt phấn hoa.</a:t>
            </a:r>
            <a:endParaRPr lang="vi-VN" sz="2400" b="1" kern="0" dirty="0">
              <a:solidFill>
                <a:srgbClr val="1A1D28"/>
              </a:solidFill>
              <a:latin typeface="#9Slide03 Montserrat Black" panose="00000A00000000000000" pitchFamily="2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AF62DFC-65C2-46FD-8D45-7C925B04A88A}"/>
              </a:ext>
            </a:extLst>
          </p:cNvPr>
          <p:cNvSpPr/>
          <p:nvPr/>
        </p:nvSpPr>
        <p:spPr>
          <a:xfrm>
            <a:off x="1118114" y="4367515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354">
              <a:defRPr/>
            </a:pPr>
            <a:r>
              <a:rPr lang="en-US" sz="2400" kern="0" dirty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A. </a:t>
            </a:r>
            <a:r>
              <a:rPr lang="vi-VN" b="1" dirty="0"/>
              <a:t>các phân tử nước không đứng yên mà chuyển động không ngừng.</a:t>
            </a:r>
            <a:endParaRPr lang="vi-VN" sz="2400" b="1" kern="0" dirty="0">
              <a:solidFill>
                <a:srgbClr val="1A1D28"/>
              </a:solidFill>
              <a:latin typeface="#9Slide03 Montserrat Black" panose="00000A00000000000000" pitchFamily="2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EDD9DE7-3477-4921-AFC3-855A37BD8611}"/>
              </a:ext>
            </a:extLst>
          </p:cNvPr>
          <p:cNvSpPr/>
          <p:nvPr/>
        </p:nvSpPr>
        <p:spPr>
          <a:xfrm>
            <a:off x="6123842" y="5256687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354">
              <a:defRPr/>
            </a:pPr>
            <a:r>
              <a:rPr lang="en-US" sz="2400" kern="0" dirty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D. </a:t>
            </a:r>
            <a:r>
              <a:rPr lang="vi-VN" b="1" dirty="0"/>
              <a:t>hạt phấn hoa hút và đẩy các phân tử nước.</a:t>
            </a:r>
            <a:endParaRPr lang="vi-VN" sz="2400" b="1" kern="0" dirty="0">
              <a:solidFill>
                <a:srgbClr val="1A1D28"/>
              </a:solidFill>
              <a:latin typeface="#9Slide03 Montserrat Black" panose="00000A00000000000000" pitchFamily="2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B3D51FB0-9853-4050-82CD-A18DA05FBE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189" y="5286277"/>
            <a:ext cx="805723" cy="70805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84BE69B-6159-4014-9048-6951549960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375" y="4431110"/>
            <a:ext cx="804536" cy="64362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F78F695-59E2-4358-A408-4D1FC0738C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898" y="5297460"/>
            <a:ext cx="804743" cy="70719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743FB33-27CB-4273-825A-CCA2B4E7F4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047" y="4440476"/>
            <a:ext cx="732592" cy="643793"/>
          </a:xfrm>
          <a:prstGeom prst="rect">
            <a:avLst/>
          </a:prstGeom>
        </p:spPr>
      </p:pic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FBBD889-B308-4522-B260-132CB2B72E3F}"/>
              </a:ext>
            </a:extLst>
          </p:cNvPr>
          <p:cNvSpPr/>
          <p:nvPr/>
        </p:nvSpPr>
        <p:spPr>
          <a:xfrm>
            <a:off x="1118114" y="3148655"/>
            <a:ext cx="9752796" cy="484904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40">
              <a:defRPr/>
            </a:pPr>
            <a:endParaRPr lang="en-US" sz="933" kern="0">
              <a:solidFill>
                <a:srgbClr val="C69C6D"/>
              </a:solidFill>
              <a:latin typeface="#9Slide02 Noi dung dai"/>
              <a:cs typeface="Arial"/>
              <a:sym typeface="Arial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7C17B06B-EE15-4CF2-AE6F-67D853DB42FD}"/>
              </a:ext>
            </a:extLst>
          </p:cNvPr>
          <p:cNvSpPr/>
          <p:nvPr/>
        </p:nvSpPr>
        <p:spPr>
          <a:xfrm>
            <a:off x="1118114" y="3125559"/>
            <a:ext cx="9752796" cy="484904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40">
              <a:defRPr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phấn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thí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Brown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tỏ</a:t>
            </a:r>
            <a:endParaRPr lang="en-US" sz="933" b="1" kern="0" dirty="0">
              <a:solidFill>
                <a:srgbClr val="C69C6D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CA1DA78-1792-45B3-9288-663B8132CE18}"/>
              </a:ext>
            </a:extLst>
          </p:cNvPr>
          <p:cNvGrpSpPr/>
          <p:nvPr/>
        </p:nvGrpSpPr>
        <p:grpSpPr>
          <a:xfrm>
            <a:off x="11400004" y="6129103"/>
            <a:ext cx="590877" cy="581173"/>
            <a:chOff x="7377456" y="3577591"/>
            <a:chExt cx="1064577" cy="1047094"/>
          </a:xfrm>
        </p:grpSpPr>
        <p:sp>
          <p:nvSpPr>
            <p:cNvPr id="18" name="Google Shape;3344;p48">
              <a:hlinkClick r:id="rId8" action="ppaction://hlinksldjump"/>
              <a:extLst>
                <a:ext uri="{FF2B5EF4-FFF2-40B4-BE49-F238E27FC236}">
                  <a16:creationId xmlns:a16="http://schemas.microsoft.com/office/drawing/2014/main" id="{E6FB2D3A-7440-4537-ABB0-C3A698DFA805}"/>
                </a:ext>
              </a:extLst>
            </p:cNvPr>
            <p:cNvSpPr/>
            <p:nvPr/>
          </p:nvSpPr>
          <p:spPr>
            <a:xfrm>
              <a:off x="7377456" y="3577591"/>
              <a:ext cx="1064577" cy="1047094"/>
            </a:xfrm>
            <a:custGeom>
              <a:avLst/>
              <a:gdLst/>
              <a:ahLst/>
              <a:cxnLst/>
              <a:rect l="l" t="t" r="r" b="b"/>
              <a:pathLst>
                <a:path w="27006" h="21098" extrusionOk="0">
                  <a:moveTo>
                    <a:pt x="13533" y="1"/>
                  </a:moveTo>
                  <a:lnTo>
                    <a:pt x="12868" y="21"/>
                  </a:lnTo>
                  <a:lnTo>
                    <a:pt x="12222" y="61"/>
                  </a:lnTo>
                  <a:lnTo>
                    <a:pt x="11617" y="101"/>
                  </a:lnTo>
                  <a:lnTo>
                    <a:pt x="11012" y="182"/>
                  </a:lnTo>
                  <a:lnTo>
                    <a:pt x="10427" y="263"/>
                  </a:lnTo>
                  <a:lnTo>
                    <a:pt x="9863" y="384"/>
                  </a:lnTo>
                  <a:lnTo>
                    <a:pt x="9318" y="505"/>
                  </a:lnTo>
                  <a:lnTo>
                    <a:pt x="8794" y="646"/>
                  </a:lnTo>
                  <a:lnTo>
                    <a:pt x="8289" y="807"/>
                  </a:lnTo>
                  <a:lnTo>
                    <a:pt x="7785" y="989"/>
                  </a:lnTo>
                  <a:lnTo>
                    <a:pt x="7301" y="1191"/>
                  </a:lnTo>
                  <a:lnTo>
                    <a:pt x="6837" y="1412"/>
                  </a:lnTo>
                  <a:lnTo>
                    <a:pt x="6373" y="1634"/>
                  </a:lnTo>
                  <a:lnTo>
                    <a:pt x="5930" y="1897"/>
                  </a:lnTo>
                  <a:lnTo>
                    <a:pt x="5506" y="2159"/>
                  </a:lnTo>
                  <a:lnTo>
                    <a:pt x="5062" y="2441"/>
                  </a:lnTo>
                  <a:lnTo>
                    <a:pt x="4659" y="2764"/>
                  </a:lnTo>
                  <a:lnTo>
                    <a:pt x="4256" y="3066"/>
                  </a:lnTo>
                  <a:lnTo>
                    <a:pt x="3852" y="3409"/>
                  </a:lnTo>
                  <a:lnTo>
                    <a:pt x="3449" y="3772"/>
                  </a:lnTo>
                  <a:lnTo>
                    <a:pt x="3066" y="4135"/>
                  </a:lnTo>
                  <a:lnTo>
                    <a:pt x="2683" y="4539"/>
                  </a:lnTo>
                  <a:lnTo>
                    <a:pt x="2299" y="4942"/>
                  </a:lnTo>
                  <a:lnTo>
                    <a:pt x="1936" y="5366"/>
                  </a:lnTo>
                  <a:lnTo>
                    <a:pt x="1573" y="5789"/>
                  </a:lnTo>
                  <a:lnTo>
                    <a:pt x="1271" y="6233"/>
                  </a:lnTo>
                  <a:lnTo>
                    <a:pt x="988" y="6676"/>
                  </a:lnTo>
                  <a:lnTo>
                    <a:pt x="746" y="7120"/>
                  </a:lnTo>
                  <a:lnTo>
                    <a:pt x="545" y="7564"/>
                  </a:lnTo>
                  <a:lnTo>
                    <a:pt x="383" y="8008"/>
                  </a:lnTo>
                  <a:lnTo>
                    <a:pt x="242" y="8451"/>
                  </a:lnTo>
                  <a:lnTo>
                    <a:pt x="141" y="8915"/>
                  </a:lnTo>
                  <a:lnTo>
                    <a:pt x="61" y="9359"/>
                  </a:lnTo>
                  <a:lnTo>
                    <a:pt x="20" y="9803"/>
                  </a:lnTo>
                  <a:lnTo>
                    <a:pt x="0" y="10266"/>
                  </a:lnTo>
                  <a:lnTo>
                    <a:pt x="20" y="10710"/>
                  </a:lnTo>
                  <a:lnTo>
                    <a:pt x="61" y="11154"/>
                  </a:lnTo>
                  <a:lnTo>
                    <a:pt x="121" y="11577"/>
                  </a:lnTo>
                  <a:lnTo>
                    <a:pt x="222" y="12021"/>
                  </a:lnTo>
                  <a:lnTo>
                    <a:pt x="323" y="12445"/>
                  </a:lnTo>
                  <a:lnTo>
                    <a:pt x="464" y="12868"/>
                  </a:lnTo>
                  <a:lnTo>
                    <a:pt x="625" y="13272"/>
                  </a:lnTo>
                  <a:lnTo>
                    <a:pt x="787" y="13675"/>
                  </a:lnTo>
                  <a:lnTo>
                    <a:pt x="988" y="14078"/>
                  </a:lnTo>
                  <a:lnTo>
                    <a:pt x="1210" y="14462"/>
                  </a:lnTo>
                  <a:lnTo>
                    <a:pt x="1432" y="14845"/>
                  </a:lnTo>
                  <a:lnTo>
                    <a:pt x="1674" y="15208"/>
                  </a:lnTo>
                  <a:lnTo>
                    <a:pt x="1916" y="15571"/>
                  </a:lnTo>
                  <a:lnTo>
                    <a:pt x="2198" y="15914"/>
                  </a:lnTo>
                  <a:lnTo>
                    <a:pt x="2481" y="16257"/>
                  </a:lnTo>
                  <a:lnTo>
                    <a:pt x="2763" y="16559"/>
                  </a:lnTo>
                  <a:lnTo>
                    <a:pt x="3066" y="16862"/>
                  </a:lnTo>
                  <a:lnTo>
                    <a:pt x="3368" y="17164"/>
                  </a:lnTo>
                  <a:lnTo>
                    <a:pt x="3691" y="17426"/>
                  </a:lnTo>
                  <a:lnTo>
                    <a:pt x="4014" y="17689"/>
                  </a:lnTo>
                  <a:lnTo>
                    <a:pt x="4336" y="17931"/>
                  </a:lnTo>
                  <a:lnTo>
                    <a:pt x="5002" y="18374"/>
                  </a:lnTo>
                  <a:lnTo>
                    <a:pt x="5688" y="18778"/>
                  </a:lnTo>
                  <a:lnTo>
                    <a:pt x="6394" y="19181"/>
                  </a:lnTo>
                  <a:lnTo>
                    <a:pt x="7120" y="19544"/>
                  </a:lnTo>
                  <a:lnTo>
                    <a:pt x="7886" y="19867"/>
                  </a:lnTo>
                  <a:lnTo>
                    <a:pt x="8673" y="20149"/>
                  </a:lnTo>
                  <a:lnTo>
                    <a:pt x="9459" y="20411"/>
                  </a:lnTo>
                  <a:lnTo>
                    <a:pt x="10286" y="20633"/>
                  </a:lnTo>
                  <a:lnTo>
                    <a:pt x="11133" y="20795"/>
                  </a:lnTo>
                  <a:lnTo>
                    <a:pt x="12000" y="20936"/>
                  </a:lnTo>
                  <a:lnTo>
                    <a:pt x="12888" y="21037"/>
                  </a:lnTo>
                  <a:lnTo>
                    <a:pt x="13816" y="21077"/>
                  </a:lnTo>
                  <a:lnTo>
                    <a:pt x="14743" y="21097"/>
                  </a:lnTo>
                  <a:lnTo>
                    <a:pt x="15712" y="21037"/>
                  </a:lnTo>
                  <a:lnTo>
                    <a:pt x="16700" y="20956"/>
                  </a:lnTo>
                  <a:lnTo>
                    <a:pt x="17708" y="20815"/>
                  </a:lnTo>
                  <a:lnTo>
                    <a:pt x="18212" y="20714"/>
                  </a:lnTo>
                  <a:lnTo>
                    <a:pt x="18696" y="20613"/>
                  </a:lnTo>
                  <a:lnTo>
                    <a:pt x="19181" y="20492"/>
                  </a:lnTo>
                  <a:lnTo>
                    <a:pt x="19644" y="20351"/>
                  </a:lnTo>
                  <a:lnTo>
                    <a:pt x="20088" y="20210"/>
                  </a:lnTo>
                  <a:lnTo>
                    <a:pt x="20532" y="20048"/>
                  </a:lnTo>
                  <a:lnTo>
                    <a:pt x="20955" y="19867"/>
                  </a:lnTo>
                  <a:lnTo>
                    <a:pt x="21359" y="19685"/>
                  </a:lnTo>
                  <a:lnTo>
                    <a:pt x="21762" y="19484"/>
                  </a:lnTo>
                  <a:lnTo>
                    <a:pt x="22145" y="19262"/>
                  </a:lnTo>
                  <a:lnTo>
                    <a:pt x="22529" y="19040"/>
                  </a:lnTo>
                  <a:lnTo>
                    <a:pt x="22871" y="18798"/>
                  </a:lnTo>
                  <a:lnTo>
                    <a:pt x="23214" y="18556"/>
                  </a:lnTo>
                  <a:lnTo>
                    <a:pt x="23557" y="18294"/>
                  </a:lnTo>
                  <a:lnTo>
                    <a:pt x="23860" y="18031"/>
                  </a:lnTo>
                  <a:lnTo>
                    <a:pt x="24162" y="17749"/>
                  </a:lnTo>
                  <a:lnTo>
                    <a:pt x="24465" y="17467"/>
                  </a:lnTo>
                  <a:lnTo>
                    <a:pt x="24727" y="17164"/>
                  </a:lnTo>
                  <a:lnTo>
                    <a:pt x="24989" y="16862"/>
                  </a:lnTo>
                  <a:lnTo>
                    <a:pt x="25231" y="16559"/>
                  </a:lnTo>
                  <a:lnTo>
                    <a:pt x="25453" y="16236"/>
                  </a:lnTo>
                  <a:lnTo>
                    <a:pt x="25655" y="15914"/>
                  </a:lnTo>
                  <a:lnTo>
                    <a:pt x="25856" y="15571"/>
                  </a:lnTo>
                  <a:lnTo>
                    <a:pt x="26038" y="15228"/>
                  </a:lnTo>
                  <a:lnTo>
                    <a:pt x="26199" y="14865"/>
                  </a:lnTo>
                  <a:lnTo>
                    <a:pt x="26361" y="14522"/>
                  </a:lnTo>
                  <a:lnTo>
                    <a:pt x="26482" y="14159"/>
                  </a:lnTo>
                  <a:lnTo>
                    <a:pt x="26603" y="13776"/>
                  </a:lnTo>
                  <a:lnTo>
                    <a:pt x="26703" y="13413"/>
                  </a:lnTo>
                  <a:lnTo>
                    <a:pt x="26804" y="13030"/>
                  </a:lnTo>
                  <a:lnTo>
                    <a:pt x="26865" y="12646"/>
                  </a:lnTo>
                  <a:lnTo>
                    <a:pt x="26925" y="12263"/>
                  </a:lnTo>
                  <a:lnTo>
                    <a:pt x="26966" y="11759"/>
                  </a:lnTo>
                  <a:lnTo>
                    <a:pt x="27006" y="11255"/>
                  </a:lnTo>
                  <a:lnTo>
                    <a:pt x="27006" y="10751"/>
                  </a:lnTo>
                  <a:lnTo>
                    <a:pt x="26986" y="10246"/>
                  </a:lnTo>
                  <a:lnTo>
                    <a:pt x="26966" y="9742"/>
                  </a:lnTo>
                  <a:lnTo>
                    <a:pt x="26905" y="9258"/>
                  </a:lnTo>
                  <a:lnTo>
                    <a:pt x="26845" y="8754"/>
                  </a:lnTo>
                  <a:lnTo>
                    <a:pt x="26744" y="8270"/>
                  </a:lnTo>
                  <a:lnTo>
                    <a:pt x="26643" y="7806"/>
                  </a:lnTo>
                  <a:lnTo>
                    <a:pt x="26522" y="7322"/>
                  </a:lnTo>
                  <a:lnTo>
                    <a:pt x="26361" y="6858"/>
                  </a:lnTo>
                  <a:lnTo>
                    <a:pt x="26199" y="6414"/>
                  </a:lnTo>
                  <a:lnTo>
                    <a:pt x="26018" y="5971"/>
                  </a:lnTo>
                  <a:lnTo>
                    <a:pt x="25836" y="5527"/>
                  </a:lnTo>
                  <a:lnTo>
                    <a:pt x="25614" y="5103"/>
                  </a:lnTo>
                  <a:lnTo>
                    <a:pt x="25392" y="4700"/>
                  </a:lnTo>
                  <a:lnTo>
                    <a:pt x="25130" y="4297"/>
                  </a:lnTo>
                  <a:lnTo>
                    <a:pt x="24868" y="3913"/>
                  </a:lnTo>
                  <a:lnTo>
                    <a:pt x="24586" y="3550"/>
                  </a:lnTo>
                  <a:lnTo>
                    <a:pt x="24303" y="3207"/>
                  </a:lnTo>
                  <a:lnTo>
                    <a:pt x="23981" y="2865"/>
                  </a:lnTo>
                  <a:lnTo>
                    <a:pt x="23658" y="2562"/>
                  </a:lnTo>
                  <a:lnTo>
                    <a:pt x="23335" y="2260"/>
                  </a:lnTo>
                  <a:lnTo>
                    <a:pt x="22972" y="1977"/>
                  </a:lnTo>
                  <a:lnTo>
                    <a:pt x="22609" y="1715"/>
                  </a:lnTo>
                  <a:lnTo>
                    <a:pt x="22226" y="1493"/>
                  </a:lnTo>
                  <a:lnTo>
                    <a:pt x="21823" y="1271"/>
                  </a:lnTo>
                  <a:lnTo>
                    <a:pt x="21419" y="1070"/>
                  </a:lnTo>
                  <a:lnTo>
                    <a:pt x="20996" y="908"/>
                  </a:lnTo>
                  <a:lnTo>
                    <a:pt x="20572" y="767"/>
                  </a:lnTo>
                  <a:lnTo>
                    <a:pt x="20128" y="646"/>
                  </a:lnTo>
                  <a:lnTo>
                    <a:pt x="19665" y="565"/>
                  </a:lnTo>
                  <a:lnTo>
                    <a:pt x="18797" y="424"/>
                  </a:lnTo>
                  <a:lnTo>
                    <a:pt x="17970" y="303"/>
                  </a:lnTo>
                  <a:lnTo>
                    <a:pt x="17164" y="202"/>
                  </a:lnTo>
                  <a:lnTo>
                    <a:pt x="16397" y="122"/>
                  </a:lnTo>
                  <a:lnTo>
                    <a:pt x="15631" y="61"/>
                  </a:lnTo>
                  <a:lnTo>
                    <a:pt x="14905" y="21"/>
                  </a:lnTo>
                  <a:lnTo>
                    <a:pt x="14199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2667" kern="0">
                <a:solidFill>
                  <a:srgbClr val="FF6B6B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  <a:p>
              <a:pPr algn="ctr" defTabSz="1219170">
                <a:buClr>
                  <a:srgbClr val="000000"/>
                </a:buClr>
              </a:pPr>
              <a:endParaRPr sz="2667" kern="0">
                <a:solidFill>
                  <a:srgbClr val="FF6B6B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  <a:p>
              <a:pPr algn="ctr" defTabSz="1219170">
                <a:buClr>
                  <a:srgbClr val="000000"/>
                </a:buClr>
              </a:pPr>
              <a:endParaRPr sz="33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Right Arrow 5">
              <a:hlinkClick r:id="rId8" action="ppaction://hlinksldjump"/>
              <a:extLst>
                <a:ext uri="{FF2B5EF4-FFF2-40B4-BE49-F238E27FC236}">
                  <a16:creationId xmlns:a16="http://schemas.microsoft.com/office/drawing/2014/main" id="{AC3CDBE5-2CDD-4A34-BE6C-E34FBA1F22B1}"/>
                </a:ext>
              </a:extLst>
            </p:cNvPr>
            <p:cNvSpPr/>
            <p:nvPr/>
          </p:nvSpPr>
          <p:spPr>
            <a:xfrm>
              <a:off x="7574818" y="3863941"/>
              <a:ext cx="669851" cy="478465"/>
            </a:xfrm>
            <a:prstGeom prst="rightArrow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76767"/>
                </a:solidFill>
                <a:latin typeface="Arial"/>
                <a:sym typeface="Arial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40EA9E61-D180-454C-ACA8-93CBBA819A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5" b="12445"/>
          <a:stretch/>
        </p:blipFill>
        <p:spPr>
          <a:xfrm flipH="1">
            <a:off x="228600" y="2227766"/>
            <a:ext cx="1979439" cy="1981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832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"/>
                            </p:stCondLst>
                            <p:childTnLst>
                              <p:par>
                                <p:cTn id="3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"/>
                            </p:stCondLst>
                            <p:childTnLst>
                              <p:par>
                                <p:cTn id="8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4" presetClass="path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L 0.81888 0.00857 " pathEditMode="relative" rAng="0" ptsTypes="AA">
                                      <p:cBhvr additive="base">
                                        <p:cTn id="96" dur="2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938" y="417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6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9" grpId="0" animBg="1"/>
      <p:bldP spid="33" grpId="0" animBg="1"/>
      <p:bldP spid="34" grpId="0" animBg="1"/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0CA5A00-2D06-748E-F1FB-C02DD05B7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89729" y="-1616896"/>
            <a:ext cx="12371459" cy="653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AEC2916-6938-4C63-B29C-FF236565AAEC}"/>
              </a:ext>
            </a:extLst>
          </p:cNvPr>
          <p:cNvSpPr/>
          <p:nvPr/>
        </p:nvSpPr>
        <p:spPr>
          <a:xfrm>
            <a:off x="-89730" y="3813795"/>
            <a:ext cx="12371460" cy="3302974"/>
          </a:xfrm>
          <a:prstGeom prst="rect">
            <a:avLst/>
          </a:prstGeom>
          <a:solidFill>
            <a:srgbClr val="75C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AA779E7-F516-42F8-95FC-F550C7A4B4DF}"/>
              </a:ext>
            </a:extLst>
          </p:cNvPr>
          <p:cNvSpPr/>
          <p:nvPr/>
        </p:nvSpPr>
        <p:spPr>
          <a:xfrm>
            <a:off x="5327616" y="3924644"/>
            <a:ext cx="1928669" cy="4060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A30F2E0-BCAA-4A9F-8233-15E84FAA059F}"/>
              </a:ext>
            </a:extLst>
          </p:cNvPr>
          <p:cNvSpPr/>
          <p:nvPr/>
        </p:nvSpPr>
        <p:spPr>
          <a:xfrm>
            <a:off x="7763283" y="3983014"/>
            <a:ext cx="1928669" cy="4060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9B910D5-7A9A-4016-8828-324BCDEB7849}"/>
              </a:ext>
            </a:extLst>
          </p:cNvPr>
          <p:cNvSpPr/>
          <p:nvPr/>
        </p:nvSpPr>
        <p:spPr>
          <a:xfrm>
            <a:off x="2614511" y="3872275"/>
            <a:ext cx="1928669" cy="4060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27" name="Graphic 1126">
            <a:extLst>
              <a:ext uri="{FF2B5EF4-FFF2-40B4-BE49-F238E27FC236}">
                <a16:creationId xmlns:a16="http://schemas.microsoft.com/office/drawing/2014/main" id="{FBAC5D43-DD5F-41DE-A3C3-D52C5BA6E2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849776" y="3049669"/>
            <a:ext cx="1279267" cy="1827088"/>
          </a:xfrm>
          <a:prstGeom prst="rect">
            <a:avLst/>
          </a:prstGeom>
        </p:spPr>
      </p:pic>
      <p:pic>
        <p:nvPicPr>
          <p:cNvPr id="1129" name="Graphic 1128">
            <a:extLst>
              <a:ext uri="{FF2B5EF4-FFF2-40B4-BE49-F238E27FC236}">
                <a16:creationId xmlns:a16="http://schemas.microsoft.com/office/drawing/2014/main" id="{2FEB56C8-3E44-47DF-884B-EB08537C87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446692" y="2891999"/>
            <a:ext cx="1233970" cy="1953389"/>
          </a:xfrm>
          <a:prstGeom prst="rect">
            <a:avLst/>
          </a:prstGeom>
        </p:spPr>
      </p:pic>
      <p:pic>
        <p:nvPicPr>
          <p:cNvPr id="1124" name="Graphic 1123">
            <a:extLst>
              <a:ext uri="{FF2B5EF4-FFF2-40B4-BE49-F238E27FC236}">
                <a16:creationId xmlns:a16="http://schemas.microsoft.com/office/drawing/2014/main" id="{138F0BB7-2EE6-4626-9EB5-52BF5D98E4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80483" y="2841686"/>
            <a:ext cx="1226496" cy="2003279"/>
          </a:xfrm>
          <a:prstGeom prst="rect">
            <a:avLst/>
          </a:prstGeom>
        </p:spPr>
      </p:pic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4E077624-ACE0-492A-A4CD-53D8E0A0F7EB}"/>
              </a:ext>
            </a:extLst>
          </p:cNvPr>
          <p:cNvSpPr/>
          <p:nvPr/>
        </p:nvSpPr>
        <p:spPr>
          <a:xfrm>
            <a:off x="7341672" y="4150873"/>
            <a:ext cx="2823210" cy="1219200"/>
          </a:xfrm>
          <a:custGeom>
            <a:avLst/>
            <a:gdLst>
              <a:gd name="connsiteX0" fmla="*/ 0 w 2823210"/>
              <a:gd name="connsiteY0" fmla="*/ 0 h 1219200"/>
              <a:gd name="connsiteX1" fmla="*/ 0 w 2823210"/>
              <a:gd name="connsiteY1" fmla="*/ 1219200 h 1219200"/>
              <a:gd name="connsiteX2" fmla="*/ 2823210 w 2823210"/>
              <a:gd name="connsiteY2" fmla="*/ 1219200 h 1219200"/>
              <a:gd name="connsiteX3" fmla="*/ 2819400 w 2823210"/>
              <a:gd name="connsiteY3" fmla="*/ 3810 h 1219200"/>
              <a:gd name="connsiteX4" fmla="*/ 2411730 w 2823210"/>
              <a:gd name="connsiteY4" fmla="*/ 0 h 1219200"/>
              <a:gd name="connsiteX5" fmla="*/ 415290 w 2823210"/>
              <a:gd name="connsiteY5" fmla="*/ 3810 h 1219200"/>
              <a:gd name="connsiteX6" fmla="*/ 0 w 2823210"/>
              <a:gd name="connsiteY6" fmla="*/ 0 h 1219200"/>
              <a:gd name="connsiteX0" fmla="*/ 0 w 2823210"/>
              <a:gd name="connsiteY0" fmla="*/ 0 h 1219200"/>
              <a:gd name="connsiteX1" fmla="*/ 0 w 2823210"/>
              <a:gd name="connsiteY1" fmla="*/ 1219200 h 1219200"/>
              <a:gd name="connsiteX2" fmla="*/ 2823210 w 2823210"/>
              <a:gd name="connsiteY2" fmla="*/ 1219200 h 1219200"/>
              <a:gd name="connsiteX3" fmla="*/ 2819400 w 2823210"/>
              <a:gd name="connsiteY3" fmla="*/ 3810 h 1219200"/>
              <a:gd name="connsiteX4" fmla="*/ 2411730 w 2823210"/>
              <a:gd name="connsiteY4" fmla="*/ 0 h 1219200"/>
              <a:gd name="connsiteX5" fmla="*/ 415290 w 2823210"/>
              <a:gd name="connsiteY5" fmla="*/ 3810 h 1219200"/>
              <a:gd name="connsiteX6" fmla="*/ 0 w 2823210"/>
              <a:gd name="connsiteY6" fmla="*/ 0 h 1219200"/>
              <a:gd name="connsiteX0" fmla="*/ 0 w 2823210"/>
              <a:gd name="connsiteY0" fmla="*/ 0 h 1219200"/>
              <a:gd name="connsiteX1" fmla="*/ 0 w 2823210"/>
              <a:gd name="connsiteY1" fmla="*/ 1219200 h 1219200"/>
              <a:gd name="connsiteX2" fmla="*/ 2823210 w 2823210"/>
              <a:gd name="connsiteY2" fmla="*/ 1219200 h 1219200"/>
              <a:gd name="connsiteX3" fmla="*/ 2819400 w 2823210"/>
              <a:gd name="connsiteY3" fmla="*/ 3810 h 1219200"/>
              <a:gd name="connsiteX4" fmla="*/ 2411730 w 2823210"/>
              <a:gd name="connsiteY4" fmla="*/ 0 h 1219200"/>
              <a:gd name="connsiteX5" fmla="*/ 415290 w 2823210"/>
              <a:gd name="connsiteY5" fmla="*/ 3810 h 1219200"/>
              <a:gd name="connsiteX6" fmla="*/ 0 w 2823210"/>
              <a:gd name="connsiteY6" fmla="*/ 0 h 1219200"/>
              <a:gd name="connsiteX0" fmla="*/ 0 w 2823210"/>
              <a:gd name="connsiteY0" fmla="*/ 0 h 1219200"/>
              <a:gd name="connsiteX1" fmla="*/ 0 w 2823210"/>
              <a:gd name="connsiteY1" fmla="*/ 1219200 h 1219200"/>
              <a:gd name="connsiteX2" fmla="*/ 2823210 w 2823210"/>
              <a:gd name="connsiteY2" fmla="*/ 1219200 h 1219200"/>
              <a:gd name="connsiteX3" fmla="*/ 2819400 w 2823210"/>
              <a:gd name="connsiteY3" fmla="*/ 3810 h 1219200"/>
              <a:gd name="connsiteX4" fmla="*/ 2411730 w 2823210"/>
              <a:gd name="connsiteY4" fmla="*/ 0 h 1219200"/>
              <a:gd name="connsiteX5" fmla="*/ 415290 w 2823210"/>
              <a:gd name="connsiteY5" fmla="*/ 3810 h 1219200"/>
              <a:gd name="connsiteX6" fmla="*/ 0 w 2823210"/>
              <a:gd name="connsiteY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3210" h="1219200">
                <a:moveTo>
                  <a:pt x="0" y="0"/>
                </a:moveTo>
                <a:lnTo>
                  <a:pt x="0" y="1219200"/>
                </a:lnTo>
                <a:lnTo>
                  <a:pt x="2823210" y="1219200"/>
                </a:lnTo>
                <a:lnTo>
                  <a:pt x="2819400" y="3810"/>
                </a:lnTo>
                <a:lnTo>
                  <a:pt x="2411730" y="0"/>
                </a:lnTo>
                <a:cubicBezTo>
                  <a:pt x="2035810" y="386080"/>
                  <a:pt x="414020" y="242570"/>
                  <a:pt x="415290" y="3810"/>
                </a:cubicBezTo>
                <a:lnTo>
                  <a:pt x="0" y="0"/>
                </a:lnTo>
                <a:close/>
              </a:path>
            </a:pathLst>
          </a:custGeom>
          <a:solidFill>
            <a:srgbClr val="75C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54B65943-5ABD-4897-A97F-8B09A6234236}"/>
              </a:ext>
            </a:extLst>
          </p:cNvPr>
          <p:cNvSpPr/>
          <p:nvPr/>
        </p:nvSpPr>
        <p:spPr>
          <a:xfrm>
            <a:off x="4904398" y="4059634"/>
            <a:ext cx="2823210" cy="1219200"/>
          </a:xfrm>
          <a:custGeom>
            <a:avLst/>
            <a:gdLst>
              <a:gd name="connsiteX0" fmla="*/ 0 w 2823210"/>
              <a:gd name="connsiteY0" fmla="*/ 0 h 1219200"/>
              <a:gd name="connsiteX1" fmla="*/ 0 w 2823210"/>
              <a:gd name="connsiteY1" fmla="*/ 1219200 h 1219200"/>
              <a:gd name="connsiteX2" fmla="*/ 2823210 w 2823210"/>
              <a:gd name="connsiteY2" fmla="*/ 1219200 h 1219200"/>
              <a:gd name="connsiteX3" fmla="*/ 2819400 w 2823210"/>
              <a:gd name="connsiteY3" fmla="*/ 3810 h 1219200"/>
              <a:gd name="connsiteX4" fmla="*/ 2411730 w 2823210"/>
              <a:gd name="connsiteY4" fmla="*/ 0 h 1219200"/>
              <a:gd name="connsiteX5" fmla="*/ 415290 w 2823210"/>
              <a:gd name="connsiteY5" fmla="*/ 3810 h 1219200"/>
              <a:gd name="connsiteX6" fmla="*/ 0 w 2823210"/>
              <a:gd name="connsiteY6" fmla="*/ 0 h 1219200"/>
              <a:gd name="connsiteX0" fmla="*/ 0 w 2823210"/>
              <a:gd name="connsiteY0" fmla="*/ 0 h 1219200"/>
              <a:gd name="connsiteX1" fmla="*/ 0 w 2823210"/>
              <a:gd name="connsiteY1" fmla="*/ 1219200 h 1219200"/>
              <a:gd name="connsiteX2" fmla="*/ 2823210 w 2823210"/>
              <a:gd name="connsiteY2" fmla="*/ 1219200 h 1219200"/>
              <a:gd name="connsiteX3" fmla="*/ 2819400 w 2823210"/>
              <a:gd name="connsiteY3" fmla="*/ 3810 h 1219200"/>
              <a:gd name="connsiteX4" fmla="*/ 2411730 w 2823210"/>
              <a:gd name="connsiteY4" fmla="*/ 0 h 1219200"/>
              <a:gd name="connsiteX5" fmla="*/ 415290 w 2823210"/>
              <a:gd name="connsiteY5" fmla="*/ 3810 h 1219200"/>
              <a:gd name="connsiteX6" fmla="*/ 0 w 2823210"/>
              <a:gd name="connsiteY6" fmla="*/ 0 h 1219200"/>
              <a:gd name="connsiteX0" fmla="*/ 0 w 2823210"/>
              <a:gd name="connsiteY0" fmla="*/ 0 h 1219200"/>
              <a:gd name="connsiteX1" fmla="*/ 0 w 2823210"/>
              <a:gd name="connsiteY1" fmla="*/ 1219200 h 1219200"/>
              <a:gd name="connsiteX2" fmla="*/ 2823210 w 2823210"/>
              <a:gd name="connsiteY2" fmla="*/ 1219200 h 1219200"/>
              <a:gd name="connsiteX3" fmla="*/ 2819400 w 2823210"/>
              <a:gd name="connsiteY3" fmla="*/ 3810 h 1219200"/>
              <a:gd name="connsiteX4" fmla="*/ 2411730 w 2823210"/>
              <a:gd name="connsiteY4" fmla="*/ 0 h 1219200"/>
              <a:gd name="connsiteX5" fmla="*/ 415290 w 2823210"/>
              <a:gd name="connsiteY5" fmla="*/ 3810 h 1219200"/>
              <a:gd name="connsiteX6" fmla="*/ 0 w 2823210"/>
              <a:gd name="connsiteY6" fmla="*/ 0 h 1219200"/>
              <a:gd name="connsiteX0" fmla="*/ 0 w 2823210"/>
              <a:gd name="connsiteY0" fmla="*/ 0 h 1219200"/>
              <a:gd name="connsiteX1" fmla="*/ 0 w 2823210"/>
              <a:gd name="connsiteY1" fmla="*/ 1219200 h 1219200"/>
              <a:gd name="connsiteX2" fmla="*/ 2823210 w 2823210"/>
              <a:gd name="connsiteY2" fmla="*/ 1219200 h 1219200"/>
              <a:gd name="connsiteX3" fmla="*/ 2819400 w 2823210"/>
              <a:gd name="connsiteY3" fmla="*/ 3810 h 1219200"/>
              <a:gd name="connsiteX4" fmla="*/ 2411730 w 2823210"/>
              <a:gd name="connsiteY4" fmla="*/ 0 h 1219200"/>
              <a:gd name="connsiteX5" fmla="*/ 415290 w 2823210"/>
              <a:gd name="connsiteY5" fmla="*/ 3810 h 1219200"/>
              <a:gd name="connsiteX6" fmla="*/ 0 w 2823210"/>
              <a:gd name="connsiteY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3210" h="1219200">
                <a:moveTo>
                  <a:pt x="0" y="0"/>
                </a:moveTo>
                <a:lnTo>
                  <a:pt x="0" y="1219200"/>
                </a:lnTo>
                <a:lnTo>
                  <a:pt x="2823210" y="1219200"/>
                </a:lnTo>
                <a:lnTo>
                  <a:pt x="2819400" y="3810"/>
                </a:lnTo>
                <a:lnTo>
                  <a:pt x="2411730" y="0"/>
                </a:lnTo>
                <a:cubicBezTo>
                  <a:pt x="2035810" y="386080"/>
                  <a:pt x="414020" y="242570"/>
                  <a:pt x="415290" y="3810"/>
                </a:cubicBezTo>
                <a:lnTo>
                  <a:pt x="0" y="0"/>
                </a:lnTo>
                <a:close/>
              </a:path>
            </a:pathLst>
          </a:custGeom>
          <a:solidFill>
            <a:srgbClr val="75C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06FD228D-7951-4ACB-9060-3B10FB649466}"/>
              </a:ext>
            </a:extLst>
          </p:cNvPr>
          <p:cNvSpPr/>
          <p:nvPr/>
        </p:nvSpPr>
        <p:spPr>
          <a:xfrm>
            <a:off x="2107802" y="4008605"/>
            <a:ext cx="2823210" cy="1219200"/>
          </a:xfrm>
          <a:custGeom>
            <a:avLst/>
            <a:gdLst>
              <a:gd name="connsiteX0" fmla="*/ 0 w 2823210"/>
              <a:gd name="connsiteY0" fmla="*/ 0 h 1219200"/>
              <a:gd name="connsiteX1" fmla="*/ 0 w 2823210"/>
              <a:gd name="connsiteY1" fmla="*/ 1219200 h 1219200"/>
              <a:gd name="connsiteX2" fmla="*/ 2823210 w 2823210"/>
              <a:gd name="connsiteY2" fmla="*/ 1219200 h 1219200"/>
              <a:gd name="connsiteX3" fmla="*/ 2819400 w 2823210"/>
              <a:gd name="connsiteY3" fmla="*/ 3810 h 1219200"/>
              <a:gd name="connsiteX4" fmla="*/ 2411730 w 2823210"/>
              <a:gd name="connsiteY4" fmla="*/ 0 h 1219200"/>
              <a:gd name="connsiteX5" fmla="*/ 415290 w 2823210"/>
              <a:gd name="connsiteY5" fmla="*/ 3810 h 1219200"/>
              <a:gd name="connsiteX6" fmla="*/ 0 w 2823210"/>
              <a:gd name="connsiteY6" fmla="*/ 0 h 1219200"/>
              <a:gd name="connsiteX0" fmla="*/ 0 w 2823210"/>
              <a:gd name="connsiteY0" fmla="*/ 0 h 1219200"/>
              <a:gd name="connsiteX1" fmla="*/ 0 w 2823210"/>
              <a:gd name="connsiteY1" fmla="*/ 1219200 h 1219200"/>
              <a:gd name="connsiteX2" fmla="*/ 2823210 w 2823210"/>
              <a:gd name="connsiteY2" fmla="*/ 1219200 h 1219200"/>
              <a:gd name="connsiteX3" fmla="*/ 2819400 w 2823210"/>
              <a:gd name="connsiteY3" fmla="*/ 3810 h 1219200"/>
              <a:gd name="connsiteX4" fmla="*/ 2411730 w 2823210"/>
              <a:gd name="connsiteY4" fmla="*/ 0 h 1219200"/>
              <a:gd name="connsiteX5" fmla="*/ 415290 w 2823210"/>
              <a:gd name="connsiteY5" fmla="*/ 3810 h 1219200"/>
              <a:gd name="connsiteX6" fmla="*/ 0 w 2823210"/>
              <a:gd name="connsiteY6" fmla="*/ 0 h 1219200"/>
              <a:gd name="connsiteX0" fmla="*/ 0 w 2823210"/>
              <a:gd name="connsiteY0" fmla="*/ 0 h 1219200"/>
              <a:gd name="connsiteX1" fmla="*/ 0 w 2823210"/>
              <a:gd name="connsiteY1" fmla="*/ 1219200 h 1219200"/>
              <a:gd name="connsiteX2" fmla="*/ 2823210 w 2823210"/>
              <a:gd name="connsiteY2" fmla="*/ 1219200 h 1219200"/>
              <a:gd name="connsiteX3" fmla="*/ 2819400 w 2823210"/>
              <a:gd name="connsiteY3" fmla="*/ 3810 h 1219200"/>
              <a:gd name="connsiteX4" fmla="*/ 2411730 w 2823210"/>
              <a:gd name="connsiteY4" fmla="*/ 0 h 1219200"/>
              <a:gd name="connsiteX5" fmla="*/ 415290 w 2823210"/>
              <a:gd name="connsiteY5" fmla="*/ 3810 h 1219200"/>
              <a:gd name="connsiteX6" fmla="*/ 0 w 2823210"/>
              <a:gd name="connsiteY6" fmla="*/ 0 h 1219200"/>
              <a:gd name="connsiteX0" fmla="*/ 0 w 2823210"/>
              <a:gd name="connsiteY0" fmla="*/ 0 h 1219200"/>
              <a:gd name="connsiteX1" fmla="*/ 0 w 2823210"/>
              <a:gd name="connsiteY1" fmla="*/ 1219200 h 1219200"/>
              <a:gd name="connsiteX2" fmla="*/ 2823210 w 2823210"/>
              <a:gd name="connsiteY2" fmla="*/ 1219200 h 1219200"/>
              <a:gd name="connsiteX3" fmla="*/ 2819400 w 2823210"/>
              <a:gd name="connsiteY3" fmla="*/ 3810 h 1219200"/>
              <a:gd name="connsiteX4" fmla="*/ 2411730 w 2823210"/>
              <a:gd name="connsiteY4" fmla="*/ 0 h 1219200"/>
              <a:gd name="connsiteX5" fmla="*/ 415290 w 2823210"/>
              <a:gd name="connsiteY5" fmla="*/ 3810 h 1219200"/>
              <a:gd name="connsiteX6" fmla="*/ 0 w 2823210"/>
              <a:gd name="connsiteY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3210" h="1219200">
                <a:moveTo>
                  <a:pt x="0" y="0"/>
                </a:moveTo>
                <a:lnTo>
                  <a:pt x="0" y="1219200"/>
                </a:lnTo>
                <a:lnTo>
                  <a:pt x="2823210" y="1219200"/>
                </a:lnTo>
                <a:lnTo>
                  <a:pt x="2819400" y="3810"/>
                </a:lnTo>
                <a:lnTo>
                  <a:pt x="2411730" y="0"/>
                </a:lnTo>
                <a:cubicBezTo>
                  <a:pt x="2035810" y="386080"/>
                  <a:pt x="414020" y="242570"/>
                  <a:pt x="415290" y="3810"/>
                </a:cubicBezTo>
                <a:lnTo>
                  <a:pt x="0" y="0"/>
                </a:lnTo>
                <a:close/>
              </a:path>
            </a:pathLst>
          </a:custGeom>
          <a:solidFill>
            <a:srgbClr val="75C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BDC7409E-B177-4720-A2B1-22012CB05B4E}"/>
              </a:ext>
            </a:extLst>
          </p:cNvPr>
          <p:cNvSpPr/>
          <p:nvPr/>
        </p:nvSpPr>
        <p:spPr>
          <a:xfrm>
            <a:off x="7745711" y="4989012"/>
            <a:ext cx="1928669" cy="4060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25" name="Graphic 1124">
            <a:extLst>
              <a:ext uri="{FF2B5EF4-FFF2-40B4-BE49-F238E27FC236}">
                <a16:creationId xmlns:a16="http://schemas.microsoft.com/office/drawing/2014/main" id="{2569EAFA-25FB-40C3-9C86-45A3FFC3C1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44701" y="3044206"/>
            <a:ext cx="2575275" cy="3431720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5F1A62C9-DB68-4019-9D73-46F9CF74C8D0}"/>
              </a:ext>
            </a:extLst>
          </p:cNvPr>
          <p:cNvSpPr/>
          <p:nvPr/>
        </p:nvSpPr>
        <p:spPr>
          <a:xfrm>
            <a:off x="5285746" y="4869959"/>
            <a:ext cx="1928669" cy="4060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28" name="Graphic 1127">
            <a:extLst>
              <a:ext uri="{FF2B5EF4-FFF2-40B4-BE49-F238E27FC236}">
                <a16:creationId xmlns:a16="http://schemas.microsoft.com/office/drawing/2014/main" id="{6137549F-952E-4431-9B1E-9A283DE8B1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2016" y="3829314"/>
            <a:ext cx="2065153" cy="2065153"/>
          </a:xfrm>
          <a:prstGeom prst="rect">
            <a:avLst/>
          </a:prstGeom>
        </p:spPr>
      </p:pic>
      <p:pic>
        <p:nvPicPr>
          <p:cNvPr id="98" name="Picture 8" descr="ArtStation - Animations in Pixel Art">
            <a:extLst>
              <a:ext uri="{FF2B5EF4-FFF2-40B4-BE49-F238E27FC236}">
                <a16:creationId xmlns:a16="http://schemas.microsoft.com/office/drawing/2014/main" id="{33BE5E73-7E68-47D9-9B4C-ABC5FEE703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60224" y="2832037"/>
            <a:ext cx="1323290" cy="132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Hammer">
            <a:extLst>
              <a:ext uri="{FF2B5EF4-FFF2-40B4-BE49-F238E27FC236}">
                <a16:creationId xmlns:a16="http://schemas.microsoft.com/office/drawing/2014/main" id="{A363AB2F-EFE0-49E5-937B-CF056B3E4842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 rot="20409273">
            <a:off x="6469210" y="2518410"/>
            <a:ext cx="1473700" cy="1473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7F0B7306-1E73-4698-A6E6-A3A97F769A5D}"/>
              </a:ext>
            </a:extLst>
          </p:cNvPr>
          <p:cNvSpPr/>
          <p:nvPr/>
        </p:nvSpPr>
        <p:spPr>
          <a:xfrm>
            <a:off x="7205642" y="5181600"/>
            <a:ext cx="2868362" cy="1219200"/>
          </a:xfrm>
          <a:custGeom>
            <a:avLst/>
            <a:gdLst>
              <a:gd name="connsiteX0" fmla="*/ 0 w 2823210"/>
              <a:gd name="connsiteY0" fmla="*/ 0 h 1219200"/>
              <a:gd name="connsiteX1" fmla="*/ 0 w 2823210"/>
              <a:gd name="connsiteY1" fmla="*/ 1219200 h 1219200"/>
              <a:gd name="connsiteX2" fmla="*/ 2823210 w 2823210"/>
              <a:gd name="connsiteY2" fmla="*/ 1219200 h 1219200"/>
              <a:gd name="connsiteX3" fmla="*/ 2819400 w 2823210"/>
              <a:gd name="connsiteY3" fmla="*/ 3810 h 1219200"/>
              <a:gd name="connsiteX4" fmla="*/ 2411730 w 2823210"/>
              <a:gd name="connsiteY4" fmla="*/ 0 h 1219200"/>
              <a:gd name="connsiteX5" fmla="*/ 415290 w 2823210"/>
              <a:gd name="connsiteY5" fmla="*/ 3810 h 1219200"/>
              <a:gd name="connsiteX6" fmla="*/ 0 w 2823210"/>
              <a:gd name="connsiteY6" fmla="*/ 0 h 1219200"/>
              <a:gd name="connsiteX0" fmla="*/ 0 w 2823210"/>
              <a:gd name="connsiteY0" fmla="*/ 0 h 1219200"/>
              <a:gd name="connsiteX1" fmla="*/ 0 w 2823210"/>
              <a:gd name="connsiteY1" fmla="*/ 1219200 h 1219200"/>
              <a:gd name="connsiteX2" fmla="*/ 2823210 w 2823210"/>
              <a:gd name="connsiteY2" fmla="*/ 1219200 h 1219200"/>
              <a:gd name="connsiteX3" fmla="*/ 2819400 w 2823210"/>
              <a:gd name="connsiteY3" fmla="*/ 3810 h 1219200"/>
              <a:gd name="connsiteX4" fmla="*/ 2411730 w 2823210"/>
              <a:gd name="connsiteY4" fmla="*/ 0 h 1219200"/>
              <a:gd name="connsiteX5" fmla="*/ 415290 w 2823210"/>
              <a:gd name="connsiteY5" fmla="*/ 3810 h 1219200"/>
              <a:gd name="connsiteX6" fmla="*/ 0 w 2823210"/>
              <a:gd name="connsiteY6" fmla="*/ 0 h 1219200"/>
              <a:gd name="connsiteX0" fmla="*/ 0 w 2823210"/>
              <a:gd name="connsiteY0" fmla="*/ 0 h 1219200"/>
              <a:gd name="connsiteX1" fmla="*/ 0 w 2823210"/>
              <a:gd name="connsiteY1" fmla="*/ 1219200 h 1219200"/>
              <a:gd name="connsiteX2" fmla="*/ 2823210 w 2823210"/>
              <a:gd name="connsiteY2" fmla="*/ 1219200 h 1219200"/>
              <a:gd name="connsiteX3" fmla="*/ 2819400 w 2823210"/>
              <a:gd name="connsiteY3" fmla="*/ 3810 h 1219200"/>
              <a:gd name="connsiteX4" fmla="*/ 2411730 w 2823210"/>
              <a:gd name="connsiteY4" fmla="*/ 0 h 1219200"/>
              <a:gd name="connsiteX5" fmla="*/ 415290 w 2823210"/>
              <a:gd name="connsiteY5" fmla="*/ 3810 h 1219200"/>
              <a:gd name="connsiteX6" fmla="*/ 0 w 2823210"/>
              <a:gd name="connsiteY6" fmla="*/ 0 h 1219200"/>
              <a:gd name="connsiteX0" fmla="*/ 0 w 2823210"/>
              <a:gd name="connsiteY0" fmla="*/ 0 h 1219200"/>
              <a:gd name="connsiteX1" fmla="*/ 0 w 2823210"/>
              <a:gd name="connsiteY1" fmla="*/ 1219200 h 1219200"/>
              <a:gd name="connsiteX2" fmla="*/ 2823210 w 2823210"/>
              <a:gd name="connsiteY2" fmla="*/ 1219200 h 1219200"/>
              <a:gd name="connsiteX3" fmla="*/ 2819400 w 2823210"/>
              <a:gd name="connsiteY3" fmla="*/ 3810 h 1219200"/>
              <a:gd name="connsiteX4" fmla="*/ 2411730 w 2823210"/>
              <a:gd name="connsiteY4" fmla="*/ 0 h 1219200"/>
              <a:gd name="connsiteX5" fmla="*/ 415290 w 2823210"/>
              <a:gd name="connsiteY5" fmla="*/ 3810 h 1219200"/>
              <a:gd name="connsiteX6" fmla="*/ 0 w 2823210"/>
              <a:gd name="connsiteY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3210" h="1219200">
                <a:moveTo>
                  <a:pt x="0" y="0"/>
                </a:moveTo>
                <a:lnTo>
                  <a:pt x="0" y="1219200"/>
                </a:lnTo>
                <a:lnTo>
                  <a:pt x="2823210" y="1219200"/>
                </a:lnTo>
                <a:lnTo>
                  <a:pt x="2819400" y="3810"/>
                </a:lnTo>
                <a:lnTo>
                  <a:pt x="2411730" y="0"/>
                </a:lnTo>
                <a:cubicBezTo>
                  <a:pt x="2035810" y="386080"/>
                  <a:pt x="414020" y="242570"/>
                  <a:pt x="415290" y="3810"/>
                </a:cubicBezTo>
                <a:lnTo>
                  <a:pt x="0" y="0"/>
                </a:lnTo>
                <a:close/>
              </a:path>
            </a:pathLst>
          </a:custGeom>
          <a:solidFill>
            <a:srgbClr val="75C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B22C091A-9CA4-4868-920B-82CAEE03C3A8}"/>
              </a:ext>
            </a:extLst>
          </p:cNvPr>
          <p:cNvGrpSpPr/>
          <p:nvPr/>
        </p:nvGrpSpPr>
        <p:grpSpPr>
          <a:xfrm>
            <a:off x="2635146" y="3195799"/>
            <a:ext cx="414753" cy="856902"/>
            <a:chOff x="-2743200" y="6008612"/>
            <a:chExt cx="910543" cy="1535669"/>
          </a:xfrm>
        </p:grpSpPr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67E0319A-0641-4838-998A-FA20AD76F788}"/>
                </a:ext>
              </a:extLst>
            </p:cNvPr>
            <p:cNvCxnSpPr>
              <a:cxnSpLocks/>
            </p:cNvCxnSpPr>
            <p:nvPr/>
          </p:nvCxnSpPr>
          <p:spPr>
            <a:xfrm>
              <a:off x="-2743200" y="6159553"/>
              <a:ext cx="0" cy="138472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57" name="Flowchart: Punched Tape 156">
              <a:hlinkClick r:id="" action="ppaction://noaction"/>
              <a:extLst>
                <a:ext uri="{FF2B5EF4-FFF2-40B4-BE49-F238E27FC236}">
                  <a16:creationId xmlns:a16="http://schemas.microsoft.com/office/drawing/2014/main" id="{1F49E0B1-A040-4A14-8641-9EC27D1631C5}"/>
                </a:ext>
              </a:extLst>
            </p:cNvPr>
            <p:cNvSpPr/>
            <p:nvPr/>
          </p:nvSpPr>
          <p:spPr>
            <a:xfrm>
              <a:off x="-2743200" y="6008612"/>
              <a:ext cx="910543" cy="693432"/>
            </a:xfrm>
            <a:prstGeom prst="flowChartPunchedTape">
              <a:avLst/>
            </a:prstGeom>
            <a:solidFill>
              <a:srgbClr val="FFFF0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strike="noStrike" kern="1200" cap="none" spc="0" normalizeH="0" baseline="0" noProof="0" dirty="0">
                  <a:ln>
                    <a:noFill/>
                  </a:ln>
                  <a:solidFill>
                    <a:srgbClr val="D55C88"/>
                  </a:solidFill>
                  <a:effectLst/>
                  <a:uLnTx/>
                  <a:uFillTx/>
                  <a:latin typeface="Showcard Gothic" panose="04020904020102020604" pitchFamily="82" charset="0"/>
                  <a:ea typeface="+mn-ea"/>
                  <a:cs typeface="+mn-cs"/>
                  <a:hlinkClick r:id="rId11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3</a:t>
              </a:r>
              <a:endParaRPr kumimoji="0" lang="en-US" sz="2400" b="0" i="0" strike="noStrike" kern="1200" cap="none" spc="0" normalizeH="0" baseline="0" noProof="0" dirty="0">
                <a:ln>
                  <a:noFill/>
                </a:ln>
                <a:solidFill>
                  <a:srgbClr val="D55C88"/>
                </a:solidFill>
                <a:effectLst/>
                <a:uLnTx/>
                <a:uFillTx/>
                <a:latin typeface="Showcard Gothic" panose="04020904020102020604" pitchFamily="82" charset="0"/>
                <a:ea typeface="+mn-ea"/>
                <a:cs typeface="+mn-cs"/>
              </a:endParaRPr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1F32345B-53EB-4911-8E84-87BC7CBBF993}"/>
              </a:ext>
            </a:extLst>
          </p:cNvPr>
          <p:cNvGrpSpPr/>
          <p:nvPr/>
        </p:nvGrpSpPr>
        <p:grpSpPr>
          <a:xfrm>
            <a:off x="5336030" y="3211299"/>
            <a:ext cx="414753" cy="856903"/>
            <a:chOff x="-2743200" y="6008610"/>
            <a:chExt cx="910543" cy="1535671"/>
          </a:xfrm>
        </p:grpSpPr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7F9699A2-A1EF-4276-84AC-B181A45D3E22}"/>
                </a:ext>
              </a:extLst>
            </p:cNvPr>
            <p:cNvCxnSpPr>
              <a:cxnSpLocks/>
            </p:cNvCxnSpPr>
            <p:nvPr/>
          </p:nvCxnSpPr>
          <p:spPr>
            <a:xfrm>
              <a:off x="-2743200" y="6159553"/>
              <a:ext cx="0" cy="138472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70" name="Flowchart: Punched Tape 169">
              <a:hlinkClick r:id="" action="ppaction://noaction"/>
              <a:extLst>
                <a:ext uri="{FF2B5EF4-FFF2-40B4-BE49-F238E27FC236}">
                  <a16:creationId xmlns:a16="http://schemas.microsoft.com/office/drawing/2014/main" id="{884D7BE8-DD99-458E-A6DA-802465ED25C6}"/>
                </a:ext>
              </a:extLst>
            </p:cNvPr>
            <p:cNvSpPr/>
            <p:nvPr/>
          </p:nvSpPr>
          <p:spPr>
            <a:xfrm>
              <a:off x="-2743200" y="6008610"/>
              <a:ext cx="910543" cy="693432"/>
            </a:xfrm>
            <a:prstGeom prst="flowChartPunchedTape">
              <a:avLst/>
            </a:prstGeom>
            <a:solidFill>
              <a:srgbClr val="FFFF0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D55C88"/>
                  </a:solidFill>
                  <a:effectLst/>
                  <a:uLnTx/>
                  <a:uFillTx/>
                  <a:latin typeface="Showcard Gothic" panose="04020904020102020604" pitchFamily="82" charset="0"/>
                  <a:ea typeface="+mn-ea"/>
                  <a:cs typeface="+mn-cs"/>
                  <a:hlinkClick r:id="rId12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6</a:t>
              </a: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D55C88"/>
                </a:solidFill>
                <a:effectLst/>
                <a:uLnTx/>
                <a:uFillTx/>
                <a:latin typeface="Showcard Gothic" panose="04020904020102020604" pitchFamily="82" charset="0"/>
                <a:ea typeface="+mn-ea"/>
                <a:cs typeface="+mn-cs"/>
              </a:endParaRPr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AE91AC1E-475B-4C5F-B013-C72FFC52563B}"/>
              </a:ext>
            </a:extLst>
          </p:cNvPr>
          <p:cNvGrpSpPr/>
          <p:nvPr/>
        </p:nvGrpSpPr>
        <p:grpSpPr>
          <a:xfrm>
            <a:off x="7796564" y="3298424"/>
            <a:ext cx="414753" cy="856903"/>
            <a:chOff x="-2743200" y="6008610"/>
            <a:chExt cx="910543" cy="1535671"/>
          </a:xfrm>
        </p:grpSpPr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BE3203DA-15ED-4325-8EED-DF13DF80A8D9}"/>
                </a:ext>
              </a:extLst>
            </p:cNvPr>
            <p:cNvCxnSpPr>
              <a:cxnSpLocks/>
            </p:cNvCxnSpPr>
            <p:nvPr/>
          </p:nvCxnSpPr>
          <p:spPr>
            <a:xfrm>
              <a:off x="-2743200" y="6159553"/>
              <a:ext cx="0" cy="138472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73" name="Flowchart: Punched Tape 172">
              <a:hlinkClick r:id="" action="ppaction://noaction"/>
              <a:extLst>
                <a:ext uri="{FF2B5EF4-FFF2-40B4-BE49-F238E27FC236}">
                  <a16:creationId xmlns:a16="http://schemas.microsoft.com/office/drawing/2014/main" id="{2C1A83BD-E894-43C8-AF42-280BAEAA1AE6}"/>
                </a:ext>
              </a:extLst>
            </p:cNvPr>
            <p:cNvSpPr/>
            <p:nvPr/>
          </p:nvSpPr>
          <p:spPr>
            <a:xfrm>
              <a:off x="-2743200" y="6008610"/>
              <a:ext cx="910543" cy="693432"/>
            </a:xfrm>
            <a:prstGeom prst="flowChartPunchedTape">
              <a:avLst/>
            </a:prstGeom>
            <a:solidFill>
              <a:srgbClr val="FFFF0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D55C88"/>
                  </a:solidFill>
                  <a:effectLst/>
                  <a:uLnTx/>
                  <a:uFillTx/>
                  <a:latin typeface="Showcard Gothic" panose="04020904020102020604" pitchFamily="82" charset="0"/>
                  <a:ea typeface="+mn-ea"/>
                  <a:cs typeface="+mn-cs"/>
                  <a:hlinkClick r:id="rId13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9</a:t>
              </a: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D55C88"/>
                </a:solidFill>
                <a:effectLst/>
                <a:uLnTx/>
                <a:uFillTx/>
                <a:latin typeface="Showcard Gothic" panose="04020904020102020604" pitchFamily="82" charset="0"/>
                <a:ea typeface="+mn-ea"/>
                <a:cs typeface="+mn-cs"/>
              </a:endParaRPr>
            </a:p>
          </p:txBody>
        </p:sp>
      </p:grp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31B9436C-63AD-4F0F-B063-10A57D8A73CD}"/>
              </a:ext>
            </a:extLst>
          </p:cNvPr>
          <p:cNvSpPr/>
          <p:nvPr/>
        </p:nvSpPr>
        <p:spPr>
          <a:xfrm>
            <a:off x="4837739" y="5044924"/>
            <a:ext cx="2868362" cy="1219200"/>
          </a:xfrm>
          <a:custGeom>
            <a:avLst/>
            <a:gdLst>
              <a:gd name="connsiteX0" fmla="*/ 0 w 2823210"/>
              <a:gd name="connsiteY0" fmla="*/ 0 h 1219200"/>
              <a:gd name="connsiteX1" fmla="*/ 0 w 2823210"/>
              <a:gd name="connsiteY1" fmla="*/ 1219200 h 1219200"/>
              <a:gd name="connsiteX2" fmla="*/ 2823210 w 2823210"/>
              <a:gd name="connsiteY2" fmla="*/ 1219200 h 1219200"/>
              <a:gd name="connsiteX3" fmla="*/ 2819400 w 2823210"/>
              <a:gd name="connsiteY3" fmla="*/ 3810 h 1219200"/>
              <a:gd name="connsiteX4" fmla="*/ 2411730 w 2823210"/>
              <a:gd name="connsiteY4" fmla="*/ 0 h 1219200"/>
              <a:gd name="connsiteX5" fmla="*/ 415290 w 2823210"/>
              <a:gd name="connsiteY5" fmla="*/ 3810 h 1219200"/>
              <a:gd name="connsiteX6" fmla="*/ 0 w 2823210"/>
              <a:gd name="connsiteY6" fmla="*/ 0 h 1219200"/>
              <a:gd name="connsiteX0" fmla="*/ 0 w 2823210"/>
              <a:gd name="connsiteY0" fmla="*/ 0 h 1219200"/>
              <a:gd name="connsiteX1" fmla="*/ 0 w 2823210"/>
              <a:gd name="connsiteY1" fmla="*/ 1219200 h 1219200"/>
              <a:gd name="connsiteX2" fmla="*/ 2823210 w 2823210"/>
              <a:gd name="connsiteY2" fmla="*/ 1219200 h 1219200"/>
              <a:gd name="connsiteX3" fmla="*/ 2819400 w 2823210"/>
              <a:gd name="connsiteY3" fmla="*/ 3810 h 1219200"/>
              <a:gd name="connsiteX4" fmla="*/ 2411730 w 2823210"/>
              <a:gd name="connsiteY4" fmla="*/ 0 h 1219200"/>
              <a:gd name="connsiteX5" fmla="*/ 415290 w 2823210"/>
              <a:gd name="connsiteY5" fmla="*/ 3810 h 1219200"/>
              <a:gd name="connsiteX6" fmla="*/ 0 w 2823210"/>
              <a:gd name="connsiteY6" fmla="*/ 0 h 1219200"/>
              <a:gd name="connsiteX0" fmla="*/ 0 w 2823210"/>
              <a:gd name="connsiteY0" fmla="*/ 0 h 1219200"/>
              <a:gd name="connsiteX1" fmla="*/ 0 w 2823210"/>
              <a:gd name="connsiteY1" fmla="*/ 1219200 h 1219200"/>
              <a:gd name="connsiteX2" fmla="*/ 2823210 w 2823210"/>
              <a:gd name="connsiteY2" fmla="*/ 1219200 h 1219200"/>
              <a:gd name="connsiteX3" fmla="*/ 2819400 w 2823210"/>
              <a:gd name="connsiteY3" fmla="*/ 3810 h 1219200"/>
              <a:gd name="connsiteX4" fmla="*/ 2411730 w 2823210"/>
              <a:gd name="connsiteY4" fmla="*/ 0 h 1219200"/>
              <a:gd name="connsiteX5" fmla="*/ 415290 w 2823210"/>
              <a:gd name="connsiteY5" fmla="*/ 3810 h 1219200"/>
              <a:gd name="connsiteX6" fmla="*/ 0 w 2823210"/>
              <a:gd name="connsiteY6" fmla="*/ 0 h 1219200"/>
              <a:gd name="connsiteX0" fmla="*/ 0 w 2823210"/>
              <a:gd name="connsiteY0" fmla="*/ 0 h 1219200"/>
              <a:gd name="connsiteX1" fmla="*/ 0 w 2823210"/>
              <a:gd name="connsiteY1" fmla="*/ 1219200 h 1219200"/>
              <a:gd name="connsiteX2" fmla="*/ 2823210 w 2823210"/>
              <a:gd name="connsiteY2" fmla="*/ 1219200 h 1219200"/>
              <a:gd name="connsiteX3" fmla="*/ 2819400 w 2823210"/>
              <a:gd name="connsiteY3" fmla="*/ 3810 h 1219200"/>
              <a:gd name="connsiteX4" fmla="*/ 2411730 w 2823210"/>
              <a:gd name="connsiteY4" fmla="*/ 0 h 1219200"/>
              <a:gd name="connsiteX5" fmla="*/ 415290 w 2823210"/>
              <a:gd name="connsiteY5" fmla="*/ 3810 h 1219200"/>
              <a:gd name="connsiteX6" fmla="*/ 0 w 2823210"/>
              <a:gd name="connsiteY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3210" h="1219200">
                <a:moveTo>
                  <a:pt x="0" y="0"/>
                </a:moveTo>
                <a:lnTo>
                  <a:pt x="0" y="1219200"/>
                </a:lnTo>
                <a:lnTo>
                  <a:pt x="2823210" y="1219200"/>
                </a:lnTo>
                <a:lnTo>
                  <a:pt x="2819400" y="3810"/>
                </a:lnTo>
                <a:lnTo>
                  <a:pt x="2411730" y="0"/>
                </a:lnTo>
                <a:cubicBezTo>
                  <a:pt x="2035810" y="386080"/>
                  <a:pt x="414020" y="242570"/>
                  <a:pt x="415290" y="3810"/>
                </a:cubicBezTo>
                <a:lnTo>
                  <a:pt x="0" y="0"/>
                </a:lnTo>
                <a:close/>
              </a:path>
            </a:pathLst>
          </a:custGeom>
          <a:solidFill>
            <a:srgbClr val="75C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153EF4D9-2625-4B76-A622-BF547CD875FC}"/>
              </a:ext>
            </a:extLst>
          </p:cNvPr>
          <p:cNvSpPr/>
          <p:nvPr/>
        </p:nvSpPr>
        <p:spPr>
          <a:xfrm>
            <a:off x="7840990" y="5949200"/>
            <a:ext cx="1928669" cy="4060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011487A-659D-4F85-9797-016E6D658CD6}"/>
              </a:ext>
            </a:extLst>
          </p:cNvPr>
          <p:cNvSpPr/>
          <p:nvPr/>
        </p:nvSpPr>
        <p:spPr>
          <a:xfrm>
            <a:off x="5229234" y="5983441"/>
            <a:ext cx="1928669" cy="4060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4" name="Picture 4" descr="Dizzy GIFs - Get the best gif on GIFER">
            <a:extLst>
              <a:ext uri="{FF2B5EF4-FFF2-40B4-BE49-F238E27FC236}">
                <a16:creationId xmlns:a16="http://schemas.microsoft.com/office/drawing/2014/main" id="{F634A11D-784A-4339-8DEA-029A012C5B0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187" y="4230098"/>
            <a:ext cx="833239" cy="83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Hammer">
            <a:extLst>
              <a:ext uri="{FF2B5EF4-FFF2-40B4-BE49-F238E27FC236}">
                <a16:creationId xmlns:a16="http://schemas.microsoft.com/office/drawing/2014/main" id="{1C6341C4-C3BC-4C91-93C5-C279BA02D203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 rot="20409273">
            <a:off x="8785543" y="3516636"/>
            <a:ext cx="1473700" cy="1473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0" name="Picture 4" descr="Dizzy GIFs - Get the best gif on GIFER">
            <a:extLst>
              <a:ext uri="{FF2B5EF4-FFF2-40B4-BE49-F238E27FC236}">
                <a16:creationId xmlns:a16="http://schemas.microsoft.com/office/drawing/2014/main" id="{6B5CDACF-9372-469F-A4E8-D24B283757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065" y="4176039"/>
            <a:ext cx="833239" cy="83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Hammer">
            <a:extLst>
              <a:ext uri="{FF2B5EF4-FFF2-40B4-BE49-F238E27FC236}">
                <a16:creationId xmlns:a16="http://schemas.microsoft.com/office/drawing/2014/main" id="{18B2D8AA-977D-4563-868B-8CFDD8DD295F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 rot="20409273">
            <a:off x="6531925" y="3678363"/>
            <a:ext cx="1473700" cy="1473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17" name="Graphic 1116">
            <a:extLst>
              <a:ext uri="{FF2B5EF4-FFF2-40B4-BE49-F238E27FC236}">
                <a16:creationId xmlns:a16="http://schemas.microsoft.com/office/drawing/2014/main" id="{E3FC71C3-DE2D-4FB4-967B-EF175845B39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0843" y="4916095"/>
            <a:ext cx="2019985" cy="2019985"/>
          </a:xfrm>
          <a:prstGeom prst="rect">
            <a:avLst/>
          </a:prstGeom>
        </p:spPr>
      </p:pic>
      <p:pic>
        <p:nvPicPr>
          <p:cNvPr id="1118" name="Graphic 1117">
            <a:extLst>
              <a:ext uri="{FF2B5EF4-FFF2-40B4-BE49-F238E27FC236}">
                <a16:creationId xmlns:a16="http://schemas.microsoft.com/office/drawing/2014/main" id="{246B493E-ED38-43FC-AFF1-8241B72BA75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628480" y="4897043"/>
            <a:ext cx="2188329" cy="2188329"/>
          </a:xfrm>
          <a:prstGeom prst="rect">
            <a:avLst/>
          </a:prstGeom>
        </p:spPr>
      </p:pic>
      <p:pic>
        <p:nvPicPr>
          <p:cNvPr id="1028" name="Picture 4" descr="Dizzy GIFs - Get the best gif on GIFER">
            <a:extLst>
              <a:ext uri="{FF2B5EF4-FFF2-40B4-BE49-F238E27FC236}">
                <a16:creationId xmlns:a16="http://schemas.microsoft.com/office/drawing/2014/main" id="{EB4BD0DA-E573-4C21-BFC0-5A267A914CD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315" y="5151785"/>
            <a:ext cx="833239" cy="83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8" descr="ArtStation - Animations in Pixel Art">
            <a:extLst>
              <a:ext uri="{FF2B5EF4-FFF2-40B4-BE49-F238E27FC236}">
                <a16:creationId xmlns:a16="http://schemas.microsoft.com/office/drawing/2014/main" id="{BC5A6C31-5164-4242-B404-BC7684FAD0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596902" y="4904187"/>
            <a:ext cx="1323290" cy="132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Hammer">
            <a:extLst>
              <a:ext uri="{FF2B5EF4-FFF2-40B4-BE49-F238E27FC236}">
                <a16:creationId xmlns:a16="http://schemas.microsoft.com/office/drawing/2014/main" id="{B2A42D8F-C9C5-4C4E-BE9C-6194B39E2364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 rot="20409273">
            <a:off x="6424516" y="4611926"/>
            <a:ext cx="1473700" cy="1473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5" name="Picture 4" descr="Dizzy GIFs - Get the best gif on GIFER">
            <a:extLst>
              <a:ext uri="{FF2B5EF4-FFF2-40B4-BE49-F238E27FC236}">
                <a16:creationId xmlns:a16="http://schemas.microsoft.com/office/drawing/2014/main" id="{02473DB1-3E7B-4F59-914F-B2AD596920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295" y="5315405"/>
            <a:ext cx="833239" cy="83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Hammer">
            <a:extLst>
              <a:ext uri="{FF2B5EF4-FFF2-40B4-BE49-F238E27FC236}">
                <a16:creationId xmlns:a16="http://schemas.microsoft.com/office/drawing/2014/main" id="{DC798C2F-F587-45FF-8B57-476CA969AE8B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 rot="20409273">
            <a:off x="9265583" y="4450733"/>
            <a:ext cx="1473700" cy="1473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62" name="Group 161">
            <a:extLst>
              <a:ext uri="{FF2B5EF4-FFF2-40B4-BE49-F238E27FC236}">
                <a16:creationId xmlns:a16="http://schemas.microsoft.com/office/drawing/2014/main" id="{B3FBD4A7-3E04-45C4-99F2-6A3E0AA19DE4}"/>
              </a:ext>
            </a:extLst>
          </p:cNvPr>
          <p:cNvGrpSpPr/>
          <p:nvPr/>
        </p:nvGrpSpPr>
        <p:grpSpPr>
          <a:xfrm>
            <a:off x="5228076" y="5334798"/>
            <a:ext cx="414753" cy="856903"/>
            <a:chOff x="-2743200" y="6008610"/>
            <a:chExt cx="910543" cy="1535671"/>
          </a:xfrm>
        </p:grpSpPr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C38F4BF1-5077-43E5-8AD2-7B2BAFA98C2B}"/>
                </a:ext>
              </a:extLst>
            </p:cNvPr>
            <p:cNvCxnSpPr>
              <a:cxnSpLocks/>
            </p:cNvCxnSpPr>
            <p:nvPr/>
          </p:nvCxnSpPr>
          <p:spPr>
            <a:xfrm>
              <a:off x="-2743200" y="6159553"/>
              <a:ext cx="0" cy="138472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64" name="Flowchart: Punched Tape 163">
              <a:hlinkClick r:id="" action="ppaction://noaction"/>
              <a:extLst>
                <a:ext uri="{FF2B5EF4-FFF2-40B4-BE49-F238E27FC236}">
                  <a16:creationId xmlns:a16="http://schemas.microsoft.com/office/drawing/2014/main" id="{CF6EF289-B22A-4469-8D74-54FB1585A67C}"/>
                </a:ext>
              </a:extLst>
            </p:cNvPr>
            <p:cNvSpPr/>
            <p:nvPr/>
          </p:nvSpPr>
          <p:spPr>
            <a:xfrm>
              <a:off x="-2743200" y="6008610"/>
              <a:ext cx="910543" cy="693432"/>
            </a:xfrm>
            <a:prstGeom prst="flowChartPunchedTape">
              <a:avLst/>
            </a:prstGeom>
            <a:solidFill>
              <a:srgbClr val="FFFF0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D55C88"/>
                  </a:solidFill>
                  <a:effectLst/>
                  <a:uLnTx/>
                  <a:uFillTx/>
                  <a:latin typeface="Showcard Gothic" panose="04020904020102020604" pitchFamily="82" charset="0"/>
                  <a:ea typeface="+mn-ea"/>
                  <a:cs typeface="+mn-cs"/>
                  <a:hlinkClick r:id="rId17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4</a:t>
              </a: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D55C88"/>
                </a:solidFill>
                <a:effectLst/>
                <a:uLnTx/>
                <a:uFillTx/>
                <a:latin typeface="Showcard Gothic" panose="04020904020102020604" pitchFamily="82" charset="0"/>
                <a:ea typeface="+mn-ea"/>
                <a:cs typeface="+mn-cs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C22F742D-4BD0-45FA-8C7B-1A34E8B6A6AE}"/>
              </a:ext>
            </a:extLst>
          </p:cNvPr>
          <p:cNvGrpSpPr/>
          <p:nvPr/>
        </p:nvGrpSpPr>
        <p:grpSpPr>
          <a:xfrm>
            <a:off x="7864486" y="5225205"/>
            <a:ext cx="414753" cy="856903"/>
            <a:chOff x="-2743200" y="6008610"/>
            <a:chExt cx="910543" cy="1535671"/>
          </a:xfrm>
        </p:grpSpPr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738F1D4C-FDF8-4E99-8E8E-B2F2FC9BC221}"/>
                </a:ext>
              </a:extLst>
            </p:cNvPr>
            <p:cNvCxnSpPr>
              <a:cxnSpLocks/>
            </p:cNvCxnSpPr>
            <p:nvPr/>
          </p:nvCxnSpPr>
          <p:spPr>
            <a:xfrm>
              <a:off x="-2743200" y="6159553"/>
              <a:ext cx="0" cy="138472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79" name="Flowchart: Punched Tape 178">
              <a:hlinkClick r:id="" action="ppaction://noaction"/>
              <a:extLst>
                <a:ext uri="{FF2B5EF4-FFF2-40B4-BE49-F238E27FC236}">
                  <a16:creationId xmlns:a16="http://schemas.microsoft.com/office/drawing/2014/main" id="{54D64E5B-333F-4F19-8EB1-26EC8563533A}"/>
                </a:ext>
              </a:extLst>
            </p:cNvPr>
            <p:cNvSpPr/>
            <p:nvPr/>
          </p:nvSpPr>
          <p:spPr>
            <a:xfrm>
              <a:off x="-2743200" y="6008610"/>
              <a:ext cx="910543" cy="693432"/>
            </a:xfrm>
            <a:prstGeom prst="flowChartPunchedTape">
              <a:avLst/>
            </a:prstGeom>
            <a:solidFill>
              <a:srgbClr val="FFFF0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D55C88"/>
                  </a:solidFill>
                  <a:effectLst/>
                  <a:uLnTx/>
                  <a:uFillTx/>
                  <a:latin typeface="Showcard Gothic" panose="04020904020102020604" pitchFamily="82" charset="0"/>
                  <a:ea typeface="+mn-ea"/>
                  <a:cs typeface="+mn-cs"/>
                  <a:hlinkClick r:id="rId18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7</a:t>
              </a: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D55C88"/>
                </a:solidFill>
                <a:effectLst/>
                <a:uLnTx/>
                <a:uFillTx/>
                <a:latin typeface="Showcard Gothic" panose="04020904020102020604" pitchFamily="82" charset="0"/>
                <a:ea typeface="+mn-ea"/>
                <a:cs typeface="+mn-cs"/>
              </a:endParaRP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885F0496-B669-475E-B8F8-F1330F59F79D}"/>
              </a:ext>
            </a:extLst>
          </p:cNvPr>
          <p:cNvGrpSpPr/>
          <p:nvPr/>
        </p:nvGrpSpPr>
        <p:grpSpPr>
          <a:xfrm>
            <a:off x="2417092" y="4176154"/>
            <a:ext cx="414753" cy="856903"/>
            <a:chOff x="-2743200" y="6008610"/>
            <a:chExt cx="910543" cy="1535671"/>
          </a:xfrm>
        </p:grpSpPr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F7A02854-84A6-4FB9-AC58-E73A1A66C13D}"/>
                </a:ext>
              </a:extLst>
            </p:cNvPr>
            <p:cNvCxnSpPr>
              <a:cxnSpLocks/>
            </p:cNvCxnSpPr>
            <p:nvPr/>
          </p:nvCxnSpPr>
          <p:spPr>
            <a:xfrm>
              <a:off x="-2743200" y="6159553"/>
              <a:ext cx="0" cy="138472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54" name="Flowchart: Punched Tape 153">
              <a:hlinkClick r:id="" action="ppaction://noaction"/>
              <a:extLst>
                <a:ext uri="{FF2B5EF4-FFF2-40B4-BE49-F238E27FC236}">
                  <a16:creationId xmlns:a16="http://schemas.microsoft.com/office/drawing/2014/main" id="{7751F873-2EB2-4D7E-B766-55CDDF7E5ECE}"/>
                </a:ext>
              </a:extLst>
            </p:cNvPr>
            <p:cNvSpPr/>
            <p:nvPr/>
          </p:nvSpPr>
          <p:spPr>
            <a:xfrm>
              <a:off x="-2743200" y="6008610"/>
              <a:ext cx="910543" cy="693432"/>
            </a:xfrm>
            <a:prstGeom prst="flowChartPunchedTape">
              <a:avLst/>
            </a:prstGeom>
            <a:solidFill>
              <a:srgbClr val="FFFF0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D55C88"/>
                  </a:solidFill>
                  <a:effectLst/>
                  <a:uLnTx/>
                  <a:uFillTx/>
                  <a:latin typeface="Showcard Gothic" panose="04020904020102020604" pitchFamily="82" charset="0"/>
                  <a:ea typeface="+mn-ea"/>
                  <a:cs typeface="+mn-cs"/>
                  <a:hlinkClick r:id="rId19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55C88"/>
                </a:solidFill>
                <a:effectLst/>
                <a:uLnTx/>
                <a:uFillTx/>
                <a:latin typeface="Showcard Gothic" panose="04020904020102020604" pitchFamily="82" charset="0"/>
                <a:ea typeface="+mn-ea"/>
                <a:cs typeface="+mn-cs"/>
              </a:endParaRPr>
            </a:p>
          </p:txBody>
        </p:sp>
      </p:grpSp>
      <p:pic>
        <p:nvPicPr>
          <p:cNvPr id="114" name="Hammer">
            <a:extLst>
              <a:ext uri="{FF2B5EF4-FFF2-40B4-BE49-F238E27FC236}">
                <a16:creationId xmlns:a16="http://schemas.microsoft.com/office/drawing/2014/main" id="{94B6A405-BFBB-440B-BF1E-3133EF5A84FA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 rot="20409273">
            <a:off x="3745685" y="2456677"/>
            <a:ext cx="1473700" cy="1473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74" name="Group 173">
            <a:extLst>
              <a:ext uri="{FF2B5EF4-FFF2-40B4-BE49-F238E27FC236}">
                <a16:creationId xmlns:a16="http://schemas.microsoft.com/office/drawing/2014/main" id="{48F91986-F2EB-4E98-A2E7-51F5484F6760}"/>
              </a:ext>
            </a:extLst>
          </p:cNvPr>
          <p:cNvGrpSpPr/>
          <p:nvPr/>
        </p:nvGrpSpPr>
        <p:grpSpPr>
          <a:xfrm>
            <a:off x="7731475" y="4343803"/>
            <a:ext cx="414753" cy="856903"/>
            <a:chOff x="-2743200" y="6008610"/>
            <a:chExt cx="910543" cy="1535671"/>
          </a:xfrm>
        </p:grpSpPr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FA1AE130-5B51-40E9-BF91-F05F99F37FCB}"/>
                </a:ext>
              </a:extLst>
            </p:cNvPr>
            <p:cNvCxnSpPr>
              <a:cxnSpLocks/>
            </p:cNvCxnSpPr>
            <p:nvPr/>
          </p:nvCxnSpPr>
          <p:spPr>
            <a:xfrm>
              <a:off x="-2743200" y="6159553"/>
              <a:ext cx="0" cy="138472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76" name="Flowchart: Punched Tape 175">
              <a:hlinkClick r:id="" action="ppaction://noaction"/>
              <a:extLst>
                <a:ext uri="{FF2B5EF4-FFF2-40B4-BE49-F238E27FC236}">
                  <a16:creationId xmlns:a16="http://schemas.microsoft.com/office/drawing/2014/main" id="{00A89A63-86F1-46D8-8353-B2BE5329F9FE}"/>
                </a:ext>
              </a:extLst>
            </p:cNvPr>
            <p:cNvSpPr/>
            <p:nvPr/>
          </p:nvSpPr>
          <p:spPr>
            <a:xfrm>
              <a:off x="-2743200" y="6008610"/>
              <a:ext cx="910543" cy="693432"/>
            </a:xfrm>
            <a:prstGeom prst="flowChartPunchedTape">
              <a:avLst/>
            </a:prstGeom>
            <a:solidFill>
              <a:srgbClr val="FFFF0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D55C88"/>
                  </a:solidFill>
                  <a:effectLst/>
                  <a:uLnTx/>
                  <a:uFillTx/>
                  <a:latin typeface="Showcard Gothic" panose="04020904020102020604" pitchFamily="82" charset="0"/>
                  <a:ea typeface="+mn-ea"/>
                  <a:cs typeface="+mn-cs"/>
                  <a:hlinkClick r:id="rId20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8</a:t>
              </a: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D55C88"/>
                </a:solidFill>
                <a:effectLst/>
                <a:uLnTx/>
                <a:uFillTx/>
                <a:latin typeface="Showcard Gothic" panose="04020904020102020604" pitchFamily="82" charset="0"/>
                <a:ea typeface="+mn-ea"/>
                <a:cs typeface="+mn-cs"/>
              </a:endParaRPr>
            </a:p>
          </p:txBody>
        </p:sp>
      </p:grpSp>
      <p:pic>
        <p:nvPicPr>
          <p:cNvPr id="117" name="Hammer">
            <a:extLst>
              <a:ext uri="{FF2B5EF4-FFF2-40B4-BE49-F238E27FC236}">
                <a16:creationId xmlns:a16="http://schemas.microsoft.com/office/drawing/2014/main" id="{87E6A8F7-48A9-4A37-89A9-8F602951BF6C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 rot="20409273">
            <a:off x="8895967" y="2421016"/>
            <a:ext cx="1473700" cy="1473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65" name="Group 164">
            <a:extLst>
              <a:ext uri="{FF2B5EF4-FFF2-40B4-BE49-F238E27FC236}">
                <a16:creationId xmlns:a16="http://schemas.microsoft.com/office/drawing/2014/main" id="{8B3FC148-1FE6-409E-916B-1A271FFAF5A8}"/>
              </a:ext>
            </a:extLst>
          </p:cNvPr>
          <p:cNvGrpSpPr/>
          <p:nvPr/>
        </p:nvGrpSpPr>
        <p:grpSpPr>
          <a:xfrm>
            <a:off x="5270826" y="4214089"/>
            <a:ext cx="414753" cy="856903"/>
            <a:chOff x="-2743200" y="6008610"/>
            <a:chExt cx="910543" cy="1535671"/>
          </a:xfrm>
        </p:grpSpPr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28E39228-08B3-496D-804C-BFC17C7F5E03}"/>
                </a:ext>
              </a:extLst>
            </p:cNvPr>
            <p:cNvCxnSpPr>
              <a:cxnSpLocks/>
            </p:cNvCxnSpPr>
            <p:nvPr/>
          </p:nvCxnSpPr>
          <p:spPr>
            <a:xfrm>
              <a:off x="-2743200" y="6159553"/>
              <a:ext cx="0" cy="138472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67" name="Flowchart: Punched Tape 166">
              <a:hlinkClick r:id="" action="ppaction://noaction"/>
              <a:extLst>
                <a:ext uri="{FF2B5EF4-FFF2-40B4-BE49-F238E27FC236}">
                  <a16:creationId xmlns:a16="http://schemas.microsoft.com/office/drawing/2014/main" id="{2018A304-027C-4441-8557-112D4AB9B846}"/>
                </a:ext>
              </a:extLst>
            </p:cNvPr>
            <p:cNvSpPr/>
            <p:nvPr/>
          </p:nvSpPr>
          <p:spPr>
            <a:xfrm>
              <a:off x="-2743200" y="6008610"/>
              <a:ext cx="910543" cy="693432"/>
            </a:xfrm>
            <a:prstGeom prst="flowChartPunchedTape">
              <a:avLst/>
            </a:prstGeom>
            <a:solidFill>
              <a:srgbClr val="FFFF0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D55C88"/>
                  </a:solidFill>
                  <a:effectLst/>
                  <a:uLnTx/>
                  <a:uFillTx/>
                  <a:latin typeface="Showcard Gothic" panose="04020904020102020604" pitchFamily="82" charset="0"/>
                  <a:ea typeface="+mn-ea"/>
                  <a:cs typeface="+mn-cs"/>
                  <a:hlinkClick r:id="rId21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5</a:t>
              </a: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D55C88"/>
                </a:solidFill>
                <a:effectLst/>
                <a:uLnTx/>
                <a:uFillTx/>
                <a:latin typeface="Showcard Gothic" panose="04020904020102020604" pitchFamily="82" charset="0"/>
                <a:ea typeface="+mn-ea"/>
                <a:cs typeface="+mn-cs"/>
              </a:endParaRPr>
            </a:p>
          </p:txBody>
        </p:sp>
      </p:grpSp>
      <p:pic>
        <p:nvPicPr>
          <p:cNvPr id="110" name="Picture 4" descr="Dizzy GIFs - Get the best gif on GIFER">
            <a:extLst>
              <a:ext uri="{FF2B5EF4-FFF2-40B4-BE49-F238E27FC236}">
                <a16:creationId xmlns:a16="http://schemas.microsoft.com/office/drawing/2014/main" id="{576F5F72-7292-4191-BE7A-964B294EEB8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987" y="3037832"/>
            <a:ext cx="833239" cy="83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97D8BA7E-42EF-4DBE-B36A-359DCF8B8918}"/>
              </a:ext>
            </a:extLst>
          </p:cNvPr>
          <p:cNvSpPr/>
          <p:nvPr/>
        </p:nvSpPr>
        <p:spPr>
          <a:xfrm>
            <a:off x="4754850" y="6015026"/>
            <a:ext cx="2823210" cy="1219200"/>
          </a:xfrm>
          <a:custGeom>
            <a:avLst/>
            <a:gdLst>
              <a:gd name="connsiteX0" fmla="*/ 0 w 2823210"/>
              <a:gd name="connsiteY0" fmla="*/ 0 h 1219200"/>
              <a:gd name="connsiteX1" fmla="*/ 0 w 2823210"/>
              <a:gd name="connsiteY1" fmla="*/ 1219200 h 1219200"/>
              <a:gd name="connsiteX2" fmla="*/ 2823210 w 2823210"/>
              <a:gd name="connsiteY2" fmla="*/ 1219200 h 1219200"/>
              <a:gd name="connsiteX3" fmla="*/ 2819400 w 2823210"/>
              <a:gd name="connsiteY3" fmla="*/ 3810 h 1219200"/>
              <a:gd name="connsiteX4" fmla="*/ 2411730 w 2823210"/>
              <a:gd name="connsiteY4" fmla="*/ 0 h 1219200"/>
              <a:gd name="connsiteX5" fmla="*/ 415290 w 2823210"/>
              <a:gd name="connsiteY5" fmla="*/ 3810 h 1219200"/>
              <a:gd name="connsiteX6" fmla="*/ 0 w 2823210"/>
              <a:gd name="connsiteY6" fmla="*/ 0 h 1219200"/>
              <a:gd name="connsiteX0" fmla="*/ 0 w 2823210"/>
              <a:gd name="connsiteY0" fmla="*/ 0 h 1219200"/>
              <a:gd name="connsiteX1" fmla="*/ 0 w 2823210"/>
              <a:gd name="connsiteY1" fmla="*/ 1219200 h 1219200"/>
              <a:gd name="connsiteX2" fmla="*/ 2823210 w 2823210"/>
              <a:gd name="connsiteY2" fmla="*/ 1219200 h 1219200"/>
              <a:gd name="connsiteX3" fmla="*/ 2819400 w 2823210"/>
              <a:gd name="connsiteY3" fmla="*/ 3810 h 1219200"/>
              <a:gd name="connsiteX4" fmla="*/ 2411730 w 2823210"/>
              <a:gd name="connsiteY4" fmla="*/ 0 h 1219200"/>
              <a:gd name="connsiteX5" fmla="*/ 415290 w 2823210"/>
              <a:gd name="connsiteY5" fmla="*/ 3810 h 1219200"/>
              <a:gd name="connsiteX6" fmla="*/ 0 w 2823210"/>
              <a:gd name="connsiteY6" fmla="*/ 0 h 1219200"/>
              <a:gd name="connsiteX0" fmla="*/ 0 w 2823210"/>
              <a:gd name="connsiteY0" fmla="*/ 0 h 1219200"/>
              <a:gd name="connsiteX1" fmla="*/ 0 w 2823210"/>
              <a:gd name="connsiteY1" fmla="*/ 1219200 h 1219200"/>
              <a:gd name="connsiteX2" fmla="*/ 2823210 w 2823210"/>
              <a:gd name="connsiteY2" fmla="*/ 1219200 h 1219200"/>
              <a:gd name="connsiteX3" fmla="*/ 2819400 w 2823210"/>
              <a:gd name="connsiteY3" fmla="*/ 3810 h 1219200"/>
              <a:gd name="connsiteX4" fmla="*/ 2411730 w 2823210"/>
              <a:gd name="connsiteY4" fmla="*/ 0 h 1219200"/>
              <a:gd name="connsiteX5" fmla="*/ 415290 w 2823210"/>
              <a:gd name="connsiteY5" fmla="*/ 3810 h 1219200"/>
              <a:gd name="connsiteX6" fmla="*/ 0 w 2823210"/>
              <a:gd name="connsiteY6" fmla="*/ 0 h 1219200"/>
              <a:gd name="connsiteX0" fmla="*/ 0 w 2823210"/>
              <a:gd name="connsiteY0" fmla="*/ 0 h 1219200"/>
              <a:gd name="connsiteX1" fmla="*/ 0 w 2823210"/>
              <a:gd name="connsiteY1" fmla="*/ 1219200 h 1219200"/>
              <a:gd name="connsiteX2" fmla="*/ 2823210 w 2823210"/>
              <a:gd name="connsiteY2" fmla="*/ 1219200 h 1219200"/>
              <a:gd name="connsiteX3" fmla="*/ 2819400 w 2823210"/>
              <a:gd name="connsiteY3" fmla="*/ 3810 h 1219200"/>
              <a:gd name="connsiteX4" fmla="*/ 2411730 w 2823210"/>
              <a:gd name="connsiteY4" fmla="*/ 0 h 1219200"/>
              <a:gd name="connsiteX5" fmla="*/ 415290 w 2823210"/>
              <a:gd name="connsiteY5" fmla="*/ 3810 h 1219200"/>
              <a:gd name="connsiteX6" fmla="*/ 0 w 2823210"/>
              <a:gd name="connsiteY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3210" h="1219200">
                <a:moveTo>
                  <a:pt x="0" y="0"/>
                </a:moveTo>
                <a:lnTo>
                  <a:pt x="0" y="1219200"/>
                </a:lnTo>
                <a:lnTo>
                  <a:pt x="2823210" y="1219200"/>
                </a:lnTo>
                <a:lnTo>
                  <a:pt x="2819400" y="3810"/>
                </a:lnTo>
                <a:lnTo>
                  <a:pt x="2411730" y="0"/>
                </a:lnTo>
                <a:cubicBezTo>
                  <a:pt x="2035810" y="386080"/>
                  <a:pt x="414020" y="242570"/>
                  <a:pt x="415290" y="3810"/>
                </a:cubicBezTo>
                <a:lnTo>
                  <a:pt x="0" y="0"/>
                </a:lnTo>
                <a:close/>
              </a:path>
            </a:pathLst>
          </a:custGeom>
          <a:solidFill>
            <a:srgbClr val="75C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12466EB9-DD07-42FC-9814-7F7CEDEDAE94}"/>
              </a:ext>
            </a:extLst>
          </p:cNvPr>
          <p:cNvSpPr/>
          <p:nvPr/>
        </p:nvSpPr>
        <p:spPr>
          <a:xfrm>
            <a:off x="7437956" y="6149660"/>
            <a:ext cx="2757034" cy="1219200"/>
          </a:xfrm>
          <a:custGeom>
            <a:avLst/>
            <a:gdLst>
              <a:gd name="connsiteX0" fmla="*/ 0 w 2823210"/>
              <a:gd name="connsiteY0" fmla="*/ 0 h 1219200"/>
              <a:gd name="connsiteX1" fmla="*/ 0 w 2823210"/>
              <a:gd name="connsiteY1" fmla="*/ 1219200 h 1219200"/>
              <a:gd name="connsiteX2" fmla="*/ 2823210 w 2823210"/>
              <a:gd name="connsiteY2" fmla="*/ 1219200 h 1219200"/>
              <a:gd name="connsiteX3" fmla="*/ 2819400 w 2823210"/>
              <a:gd name="connsiteY3" fmla="*/ 3810 h 1219200"/>
              <a:gd name="connsiteX4" fmla="*/ 2411730 w 2823210"/>
              <a:gd name="connsiteY4" fmla="*/ 0 h 1219200"/>
              <a:gd name="connsiteX5" fmla="*/ 415290 w 2823210"/>
              <a:gd name="connsiteY5" fmla="*/ 3810 h 1219200"/>
              <a:gd name="connsiteX6" fmla="*/ 0 w 2823210"/>
              <a:gd name="connsiteY6" fmla="*/ 0 h 1219200"/>
              <a:gd name="connsiteX0" fmla="*/ 0 w 2823210"/>
              <a:gd name="connsiteY0" fmla="*/ 0 h 1219200"/>
              <a:gd name="connsiteX1" fmla="*/ 0 w 2823210"/>
              <a:gd name="connsiteY1" fmla="*/ 1219200 h 1219200"/>
              <a:gd name="connsiteX2" fmla="*/ 2823210 w 2823210"/>
              <a:gd name="connsiteY2" fmla="*/ 1219200 h 1219200"/>
              <a:gd name="connsiteX3" fmla="*/ 2819400 w 2823210"/>
              <a:gd name="connsiteY3" fmla="*/ 3810 h 1219200"/>
              <a:gd name="connsiteX4" fmla="*/ 2411730 w 2823210"/>
              <a:gd name="connsiteY4" fmla="*/ 0 h 1219200"/>
              <a:gd name="connsiteX5" fmla="*/ 415290 w 2823210"/>
              <a:gd name="connsiteY5" fmla="*/ 3810 h 1219200"/>
              <a:gd name="connsiteX6" fmla="*/ 0 w 2823210"/>
              <a:gd name="connsiteY6" fmla="*/ 0 h 1219200"/>
              <a:gd name="connsiteX0" fmla="*/ 0 w 2823210"/>
              <a:gd name="connsiteY0" fmla="*/ 0 h 1219200"/>
              <a:gd name="connsiteX1" fmla="*/ 0 w 2823210"/>
              <a:gd name="connsiteY1" fmla="*/ 1219200 h 1219200"/>
              <a:gd name="connsiteX2" fmla="*/ 2823210 w 2823210"/>
              <a:gd name="connsiteY2" fmla="*/ 1219200 h 1219200"/>
              <a:gd name="connsiteX3" fmla="*/ 2819400 w 2823210"/>
              <a:gd name="connsiteY3" fmla="*/ 3810 h 1219200"/>
              <a:gd name="connsiteX4" fmla="*/ 2411730 w 2823210"/>
              <a:gd name="connsiteY4" fmla="*/ 0 h 1219200"/>
              <a:gd name="connsiteX5" fmla="*/ 415290 w 2823210"/>
              <a:gd name="connsiteY5" fmla="*/ 3810 h 1219200"/>
              <a:gd name="connsiteX6" fmla="*/ 0 w 2823210"/>
              <a:gd name="connsiteY6" fmla="*/ 0 h 1219200"/>
              <a:gd name="connsiteX0" fmla="*/ 0 w 2823210"/>
              <a:gd name="connsiteY0" fmla="*/ 0 h 1219200"/>
              <a:gd name="connsiteX1" fmla="*/ 0 w 2823210"/>
              <a:gd name="connsiteY1" fmla="*/ 1219200 h 1219200"/>
              <a:gd name="connsiteX2" fmla="*/ 2823210 w 2823210"/>
              <a:gd name="connsiteY2" fmla="*/ 1219200 h 1219200"/>
              <a:gd name="connsiteX3" fmla="*/ 2819400 w 2823210"/>
              <a:gd name="connsiteY3" fmla="*/ 3810 h 1219200"/>
              <a:gd name="connsiteX4" fmla="*/ 2411730 w 2823210"/>
              <a:gd name="connsiteY4" fmla="*/ 0 h 1219200"/>
              <a:gd name="connsiteX5" fmla="*/ 415290 w 2823210"/>
              <a:gd name="connsiteY5" fmla="*/ 3810 h 1219200"/>
              <a:gd name="connsiteX6" fmla="*/ 0 w 2823210"/>
              <a:gd name="connsiteY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3210" h="1219200">
                <a:moveTo>
                  <a:pt x="0" y="0"/>
                </a:moveTo>
                <a:lnTo>
                  <a:pt x="0" y="1219200"/>
                </a:lnTo>
                <a:lnTo>
                  <a:pt x="2823210" y="1219200"/>
                </a:lnTo>
                <a:lnTo>
                  <a:pt x="2819400" y="3810"/>
                </a:lnTo>
                <a:lnTo>
                  <a:pt x="2411730" y="0"/>
                </a:lnTo>
                <a:cubicBezTo>
                  <a:pt x="2035810" y="386080"/>
                  <a:pt x="414020" y="242570"/>
                  <a:pt x="415290" y="3810"/>
                </a:cubicBezTo>
                <a:lnTo>
                  <a:pt x="0" y="0"/>
                </a:lnTo>
                <a:close/>
              </a:path>
            </a:pathLst>
          </a:custGeom>
          <a:solidFill>
            <a:srgbClr val="75C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6944E69-14D2-41FB-A113-6C7955B248DD}"/>
              </a:ext>
            </a:extLst>
          </p:cNvPr>
          <p:cNvSpPr/>
          <p:nvPr/>
        </p:nvSpPr>
        <p:spPr>
          <a:xfrm>
            <a:off x="2440770" y="4821216"/>
            <a:ext cx="1928669" cy="4060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23" name="Graphic 1122">
            <a:extLst>
              <a:ext uri="{FF2B5EF4-FFF2-40B4-BE49-F238E27FC236}">
                <a16:creationId xmlns:a16="http://schemas.microsoft.com/office/drawing/2014/main" id="{7854724E-BF13-4B23-BC98-12BA0C4ABB9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757740" y="3860536"/>
            <a:ext cx="1255957" cy="2079150"/>
          </a:xfrm>
          <a:prstGeom prst="rect">
            <a:avLst/>
          </a:prstGeom>
        </p:spPr>
      </p:pic>
      <p:pic>
        <p:nvPicPr>
          <p:cNvPr id="71" name="Picture 8" descr="ArtStation - Animations in Pixel Art">
            <a:extLst>
              <a:ext uri="{FF2B5EF4-FFF2-40B4-BE49-F238E27FC236}">
                <a16:creationId xmlns:a16="http://schemas.microsoft.com/office/drawing/2014/main" id="{86155441-30B7-4B69-AE08-1687FC01D0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81954" y="3851206"/>
            <a:ext cx="1323290" cy="132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C76EEF65-5803-4056-BCBE-A9C85761F459}"/>
              </a:ext>
            </a:extLst>
          </p:cNvPr>
          <p:cNvSpPr/>
          <p:nvPr/>
        </p:nvSpPr>
        <p:spPr>
          <a:xfrm>
            <a:off x="1998356" y="4973622"/>
            <a:ext cx="2981243" cy="1219200"/>
          </a:xfrm>
          <a:custGeom>
            <a:avLst/>
            <a:gdLst>
              <a:gd name="connsiteX0" fmla="*/ 0 w 2823210"/>
              <a:gd name="connsiteY0" fmla="*/ 0 h 1219200"/>
              <a:gd name="connsiteX1" fmla="*/ 0 w 2823210"/>
              <a:gd name="connsiteY1" fmla="*/ 1219200 h 1219200"/>
              <a:gd name="connsiteX2" fmla="*/ 2823210 w 2823210"/>
              <a:gd name="connsiteY2" fmla="*/ 1219200 h 1219200"/>
              <a:gd name="connsiteX3" fmla="*/ 2819400 w 2823210"/>
              <a:gd name="connsiteY3" fmla="*/ 3810 h 1219200"/>
              <a:gd name="connsiteX4" fmla="*/ 2411730 w 2823210"/>
              <a:gd name="connsiteY4" fmla="*/ 0 h 1219200"/>
              <a:gd name="connsiteX5" fmla="*/ 415290 w 2823210"/>
              <a:gd name="connsiteY5" fmla="*/ 3810 h 1219200"/>
              <a:gd name="connsiteX6" fmla="*/ 0 w 2823210"/>
              <a:gd name="connsiteY6" fmla="*/ 0 h 1219200"/>
              <a:gd name="connsiteX0" fmla="*/ 0 w 2823210"/>
              <a:gd name="connsiteY0" fmla="*/ 0 h 1219200"/>
              <a:gd name="connsiteX1" fmla="*/ 0 w 2823210"/>
              <a:gd name="connsiteY1" fmla="*/ 1219200 h 1219200"/>
              <a:gd name="connsiteX2" fmla="*/ 2823210 w 2823210"/>
              <a:gd name="connsiteY2" fmla="*/ 1219200 h 1219200"/>
              <a:gd name="connsiteX3" fmla="*/ 2819400 w 2823210"/>
              <a:gd name="connsiteY3" fmla="*/ 3810 h 1219200"/>
              <a:gd name="connsiteX4" fmla="*/ 2411730 w 2823210"/>
              <a:gd name="connsiteY4" fmla="*/ 0 h 1219200"/>
              <a:gd name="connsiteX5" fmla="*/ 415290 w 2823210"/>
              <a:gd name="connsiteY5" fmla="*/ 3810 h 1219200"/>
              <a:gd name="connsiteX6" fmla="*/ 0 w 2823210"/>
              <a:gd name="connsiteY6" fmla="*/ 0 h 1219200"/>
              <a:gd name="connsiteX0" fmla="*/ 0 w 2823210"/>
              <a:gd name="connsiteY0" fmla="*/ 0 h 1219200"/>
              <a:gd name="connsiteX1" fmla="*/ 0 w 2823210"/>
              <a:gd name="connsiteY1" fmla="*/ 1219200 h 1219200"/>
              <a:gd name="connsiteX2" fmla="*/ 2823210 w 2823210"/>
              <a:gd name="connsiteY2" fmla="*/ 1219200 h 1219200"/>
              <a:gd name="connsiteX3" fmla="*/ 2819400 w 2823210"/>
              <a:gd name="connsiteY3" fmla="*/ 3810 h 1219200"/>
              <a:gd name="connsiteX4" fmla="*/ 2411730 w 2823210"/>
              <a:gd name="connsiteY4" fmla="*/ 0 h 1219200"/>
              <a:gd name="connsiteX5" fmla="*/ 415290 w 2823210"/>
              <a:gd name="connsiteY5" fmla="*/ 3810 h 1219200"/>
              <a:gd name="connsiteX6" fmla="*/ 0 w 2823210"/>
              <a:gd name="connsiteY6" fmla="*/ 0 h 1219200"/>
              <a:gd name="connsiteX0" fmla="*/ 0 w 2823210"/>
              <a:gd name="connsiteY0" fmla="*/ 0 h 1219200"/>
              <a:gd name="connsiteX1" fmla="*/ 0 w 2823210"/>
              <a:gd name="connsiteY1" fmla="*/ 1219200 h 1219200"/>
              <a:gd name="connsiteX2" fmla="*/ 2823210 w 2823210"/>
              <a:gd name="connsiteY2" fmla="*/ 1219200 h 1219200"/>
              <a:gd name="connsiteX3" fmla="*/ 2819400 w 2823210"/>
              <a:gd name="connsiteY3" fmla="*/ 3810 h 1219200"/>
              <a:gd name="connsiteX4" fmla="*/ 2411730 w 2823210"/>
              <a:gd name="connsiteY4" fmla="*/ 0 h 1219200"/>
              <a:gd name="connsiteX5" fmla="*/ 415290 w 2823210"/>
              <a:gd name="connsiteY5" fmla="*/ 3810 h 1219200"/>
              <a:gd name="connsiteX6" fmla="*/ 0 w 2823210"/>
              <a:gd name="connsiteY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3210" h="1219200">
                <a:moveTo>
                  <a:pt x="0" y="0"/>
                </a:moveTo>
                <a:lnTo>
                  <a:pt x="0" y="1219200"/>
                </a:lnTo>
                <a:lnTo>
                  <a:pt x="2823210" y="1219200"/>
                </a:lnTo>
                <a:lnTo>
                  <a:pt x="2819400" y="3810"/>
                </a:lnTo>
                <a:lnTo>
                  <a:pt x="2411730" y="0"/>
                </a:lnTo>
                <a:cubicBezTo>
                  <a:pt x="2035810" y="386080"/>
                  <a:pt x="414020" y="242570"/>
                  <a:pt x="415290" y="3810"/>
                </a:cubicBezTo>
                <a:lnTo>
                  <a:pt x="0" y="0"/>
                </a:lnTo>
                <a:close/>
              </a:path>
            </a:pathLst>
          </a:custGeom>
          <a:solidFill>
            <a:srgbClr val="75C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D6219C17-D7AF-463E-A22E-F7E729DB6469}"/>
              </a:ext>
            </a:extLst>
          </p:cNvPr>
          <p:cNvSpPr/>
          <p:nvPr/>
        </p:nvSpPr>
        <p:spPr>
          <a:xfrm>
            <a:off x="2421479" y="5828208"/>
            <a:ext cx="1928669" cy="4060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16" name="Graphic 1115">
            <a:extLst>
              <a:ext uri="{FF2B5EF4-FFF2-40B4-BE49-F238E27FC236}">
                <a16:creationId xmlns:a16="http://schemas.microsoft.com/office/drawing/2014/main" id="{ABED435F-2FDE-4E8F-A9EB-B3D82B63BA3F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66248" y="4788406"/>
            <a:ext cx="1226496" cy="2045592"/>
          </a:xfrm>
          <a:prstGeom prst="rect">
            <a:avLst/>
          </a:prstGeom>
        </p:spPr>
      </p:pic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589FBFCE-ACC7-432C-845D-D59BF8660CEA}"/>
              </a:ext>
            </a:extLst>
          </p:cNvPr>
          <p:cNvGrpSpPr/>
          <p:nvPr/>
        </p:nvGrpSpPr>
        <p:grpSpPr>
          <a:xfrm>
            <a:off x="2418996" y="5183960"/>
            <a:ext cx="414753" cy="856903"/>
            <a:chOff x="-2743200" y="6008610"/>
            <a:chExt cx="910543" cy="1535671"/>
          </a:xfrm>
        </p:grpSpPr>
        <p:cxnSp>
          <p:nvCxnSpPr>
            <p:cNvPr id="1025" name="Straight Connector 1024">
              <a:extLst>
                <a:ext uri="{FF2B5EF4-FFF2-40B4-BE49-F238E27FC236}">
                  <a16:creationId xmlns:a16="http://schemas.microsoft.com/office/drawing/2014/main" id="{7BFD2A24-6B71-41A1-AFA4-9A9A9A81F88C}"/>
                </a:ext>
              </a:extLst>
            </p:cNvPr>
            <p:cNvCxnSpPr>
              <a:cxnSpLocks/>
            </p:cNvCxnSpPr>
            <p:nvPr/>
          </p:nvCxnSpPr>
          <p:spPr>
            <a:xfrm>
              <a:off x="-2743200" y="6159553"/>
              <a:ext cx="0" cy="138472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029" name="Flowchart: Punched Tape 1028">
              <a:hlinkClick r:id="" action="ppaction://noaction"/>
              <a:extLst>
                <a:ext uri="{FF2B5EF4-FFF2-40B4-BE49-F238E27FC236}">
                  <a16:creationId xmlns:a16="http://schemas.microsoft.com/office/drawing/2014/main" id="{AACC6DF8-6E22-4C67-B7BC-ED2EBD899081}"/>
                </a:ext>
              </a:extLst>
            </p:cNvPr>
            <p:cNvSpPr/>
            <p:nvPr/>
          </p:nvSpPr>
          <p:spPr>
            <a:xfrm>
              <a:off x="-2743200" y="6008610"/>
              <a:ext cx="910543" cy="693432"/>
            </a:xfrm>
            <a:prstGeom prst="flowChartPunchedTape">
              <a:avLst/>
            </a:prstGeom>
            <a:solidFill>
              <a:srgbClr val="FFFF0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D55C88"/>
                  </a:solidFill>
                  <a:effectLst/>
                  <a:uLnTx/>
                  <a:uFillTx/>
                  <a:latin typeface="Showcard Gothic" panose="04020904020102020604" pitchFamily="82" charset="0"/>
                  <a:ea typeface="+mn-ea"/>
                  <a:cs typeface="+mn-cs"/>
                  <a:hlinkClick r:id="rId24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1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55C88"/>
                </a:solidFill>
                <a:effectLst/>
                <a:uLnTx/>
                <a:uFillTx/>
                <a:latin typeface="Showcard Gothic" panose="04020904020102020604" pitchFamily="82" charset="0"/>
                <a:ea typeface="+mn-ea"/>
                <a:cs typeface="+mn-cs"/>
              </a:endParaRPr>
            </a:p>
          </p:txBody>
        </p:sp>
      </p:grpSp>
      <p:pic>
        <p:nvPicPr>
          <p:cNvPr id="122" name="Hammer">
            <a:extLst>
              <a:ext uri="{FF2B5EF4-FFF2-40B4-BE49-F238E27FC236}">
                <a16:creationId xmlns:a16="http://schemas.microsoft.com/office/drawing/2014/main" id="{E6E88224-CC16-4D10-BC96-53B69E81AFFC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 rot="20409273">
            <a:off x="3681989" y="4664414"/>
            <a:ext cx="1473700" cy="1473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39DA33E-60FF-4B9B-8AD4-0480D991D309}"/>
              </a:ext>
            </a:extLst>
          </p:cNvPr>
          <p:cNvSpPr/>
          <p:nvPr/>
        </p:nvSpPr>
        <p:spPr>
          <a:xfrm>
            <a:off x="1980724" y="6010988"/>
            <a:ext cx="2823210" cy="1219200"/>
          </a:xfrm>
          <a:custGeom>
            <a:avLst/>
            <a:gdLst>
              <a:gd name="connsiteX0" fmla="*/ 0 w 2823210"/>
              <a:gd name="connsiteY0" fmla="*/ 0 h 1219200"/>
              <a:gd name="connsiteX1" fmla="*/ 0 w 2823210"/>
              <a:gd name="connsiteY1" fmla="*/ 1219200 h 1219200"/>
              <a:gd name="connsiteX2" fmla="*/ 2823210 w 2823210"/>
              <a:gd name="connsiteY2" fmla="*/ 1219200 h 1219200"/>
              <a:gd name="connsiteX3" fmla="*/ 2819400 w 2823210"/>
              <a:gd name="connsiteY3" fmla="*/ 3810 h 1219200"/>
              <a:gd name="connsiteX4" fmla="*/ 2411730 w 2823210"/>
              <a:gd name="connsiteY4" fmla="*/ 0 h 1219200"/>
              <a:gd name="connsiteX5" fmla="*/ 415290 w 2823210"/>
              <a:gd name="connsiteY5" fmla="*/ 3810 h 1219200"/>
              <a:gd name="connsiteX6" fmla="*/ 0 w 2823210"/>
              <a:gd name="connsiteY6" fmla="*/ 0 h 1219200"/>
              <a:gd name="connsiteX0" fmla="*/ 0 w 2823210"/>
              <a:gd name="connsiteY0" fmla="*/ 0 h 1219200"/>
              <a:gd name="connsiteX1" fmla="*/ 0 w 2823210"/>
              <a:gd name="connsiteY1" fmla="*/ 1219200 h 1219200"/>
              <a:gd name="connsiteX2" fmla="*/ 2823210 w 2823210"/>
              <a:gd name="connsiteY2" fmla="*/ 1219200 h 1219200"/>
              <a:gd name="connsiteX3" fmla="*/ 2819400 w 2823210"/>
              <a:gd name="connsiteY3" fmla="*/ 3810 h 1219200"/>
              <a:gd name="connsiteX4" fmla="*/ 2411730 w 2823210"/>
              <a:gd name="connsiteY4" fmla="*/ 0 h 1219200"/>
              <a:gd name="connsiteX5" fmla="*/ 415290 w 2823210"/>
              <a:gd name="connsiteY5" fmla="*/ 3810 h 1219200"/>
              <a:gd name="connsiteX6" fmla="*/ 0 w 2823210"/>
              <a:gd name="connsiteY6" fmla="*/ 0 h 1219200"/>
              <a:gd name="connsiteX0" fmla="*/ 0 w 2823210"/>
              <a:gd name="connsiteY0" fmla="*/ 0 h 1219200"/>
              <a:gd name="connsiteX1" fmla="*/ 0 w 2823210"/>
              <a:gd name="connsiteY1" fmla="*/ 1219200 h 1219200"/>
              <a:gd name="connsiteX2" fmla="*/ 2823210 w 2823210"/>
              <a:gd name="connsiteY2" fmla="*/ 1219200 h 1219200"/>
              <a:gd name="connsiteX3" fmla="*/ 2819400 w 2823210"/>
              <a:gd name="connsiteY3" fmla="*/ 3810 h 1219200"/>
              <a:gd name="connsiteX4" fmla="*/ 2411730 w 2823210"/>
              <a:gd name="connsiteY4" fmla="*/ 0 h 1219200"/>
              <a:gd name="connsiteX5" fmla="*/ 415290 w 2823210"/>
              <a:gd name="connsiteY5" fmla="*/ 3810 h 1219200"/>
              <a:gd name="connsiteX6" fmla="*/ 0 w 2823210"/>
              <a:gd name="connsiteY6" fmla="*/ 0 h 1219200"/>
              <a:gd name="connsiteX0" fmla="*/ 0 w 2823210"/>
              <a:gd name="connsiteY0" fmla="*/ 0 h 1219200"/>
              <a:gd name="connsiteX1" fmla="*/ 0 w 2823210"/>
              <a:gd name="connsiteY1" fmla="*/ 1219200 h 1219200"/>
              <a:gd name="connsiteX2" fmla="*/ 2823210 w 2823210"/>
              <a:gd name="connsiteY2" fmla="*/ 1219200 h 1219200"/>
              <a:gd name="connsiteX3" fmla="*/ 2819400 w 2823210"/>
              <a:gd name="connsiteY3" fmla="*/ 3810 h 1219200"/>
              <a:gd name="connsiteX4" fmla="*/ 2411730 w 2823210"/>
              <a:gd name="connsiteY4" fmla="*/ 0 h 1219200"/>
              <a:gd name="connsiteX5" fmla="*/ 415290 w 2823210"/>
              <a:gd name="connsiteY5" fmla="*/ 3810 h 1219200"/>
              <a:gd name="connsiteX6" fmla="*/ 0 w 2823210"/>
              <a:gd name="connsiteY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3210" h="1219200">
                <a:moveTo>
                  <a:pt x="0" y="0"/>
                </a:moveTo>
                <a:lnTo>
                  <a:pt x="0" y="1219200"/>
                </a:lnTo>
                <a:lnTo>
                  <a:pt x="2823210" y="1219200"/>
                </a:lnTo>
                <a:lnTo>
                  <a:pt x="2819400" y="3810"/>
                </a:lnTo>
                <a:lnTo>
                  <a:pt x="2411730" y="0"/>
                </a:lnTo>
                <a:cubicBezTo>
                  <a:pt x="2035810" y="386080"/>
                  <a:pt x="414020" y="242570"/>
                  <a:pt x="415290" y="3810"/>
                </a:cubicBezTo>
                <a:lnTo>
                  <a:pt x="0" y="0"/>
                </a:lnTo>
                <a:close/>
              </a:path>
            </a:pathLst>
          </a:custGeom>
          <a:solidFill>
            <a:srgbClr val="75C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19" name="Group 1118">
            <a:extLst>
              <a:ext uri="{FF2B5EF4-FFF2-40B4-BE49-F238E27FC236}">
                <a16:creationId xmlns:a16="http://schemas.microsoft.com/office/drawing/2014/main" id="{00AF109B-8EDE-4F3A-A092-1B05053C31CF}"/>
              </a:ext>
            </a:extLst>
          </p:cNvPr>
          <p:cNvGrpSpPr/>
          <p:nvPr/>
        </p:nvGrpSpPr>
        <p:grpSpPr>
          <a:xfrm>
            <a:off x="11400004" y="6129103"/>
            <a:ext cx="590877" cy="581173"/>
            <a:chOff x="7377456" y="3577591"/>
            <a:chExt cx="1064577" cy="1047094"/>
          </a:xfrm>
        </p:grpSpPr>
        <p:sp>
          <p:nvSpPr>
            <p:cNvPr id="1120" name="Google Shape;3344;p48">
              <a:hlinkClick r:id="" action="ppaction://noaction"/>
              <a:extLst>
                <a:ext uri="{FF2B5EF4-FFF2-40B4-BE49-F238E27FC236}">
                  <a16:creationId xmlns:a16="http://schemas.microsoft.com/office/drawing/2014/main" id="{EE5779A3-9CAA-414E-9242-5EE70F8E6983}"/>
                </a:ext>
              </a:extLst>
            </p:cNvPr>
            <p:cNvSpPr/>
            <p:nvPr/>
          </p:nvSpPr>
          <p:spPr>
            <a:xfrm>
              <a:off x="7377456" y="3577591"/>
              <a:ext cx="1064577" cy="1047094"/>
            </a:xfrm>
            <a:custGeom>
              <a:avLst/>
              <a:gdLst/>
              <a:ahLst/>
              <a:cxnLst/>
              <a:rect l="l" t="t" r="r" b="b"/>
              <a:pathLst>
                <a:path w="27006" h="21098" extrusionOk="0">
                  <a:moveTo>
                    <a:pt x="13533" y="1"/>
                  </a:moveTo>
                  <a:lnTo>
                    <a:pt x="12868" y="21"/>
                  </a:lnTo>
                  <a:lnTo>
                    <a:pt x="12222" y="61"/>
                  </a:lnTo>
                  <a:lnTo>
                    <a:pt x="11617" y="101"/>
                  </a:lnTo>
                  <a:lnTo>
                    <a:pt x="11012" y="182"/>
                  </a:lnTo>
                  <a:lnTo>
                    <a:pt x="10427" y="263"/>
                  </a:lnTo>
                  <a:lnTo>
                    <a:pt x="9863" y="384"/>
                  </a:lnTo>
                  <a:lnTo>
                    <a:pt x="9318" y="505"/>
                  </a:lnTo>
                  <a:lnTo>
                    <a:pt x="8794" y="646"/>
                  </a:lnTo>
                  <a:lnTo>
                    <a:pt x="8289" y="807"/>
                  </a:lnTo>
                  <a:lnTo>
                    <a:pt x="7785" y="989"/>
                  </a:lnTo>
                  <a:lnTo>
                    <a:pt x="7301" y="1191"/>
                  </a:lnTo>
                  <a:lnTo>
                    <a:pt x="6837" y="1412"/>
                  </a:lnTo>
                  <a:lnTo>
                    <a:pt x="6373" y="1634"/>
                  </a:lnTo>
                  <a:lnTo>
                    <a:pt x="5930" y="1897"/>
                  </a:lnTo>
                  <a:lnTo>
                    <a:pt x="5506" y="2159"/>
                  </a:lnTo>
                  <a:lnTo>
                    <a:pt x="5062" y="2441"/>
                  </a:lnTo>
                  <a:lnTo>
                    <a:pt x="4659" y="2764"/>
                  </a:lnTo>
                  <a:lnTo>
                    <a:pt x="4256" y="3066"/>
                  </a:lnTo>
                  <a:lnTo>
                    <a:pt x="3852" y="3409"/>
                  </a:lnTo>
                  <a:lnTo>
                    <a:pt x="3449" y="3772"/>
                  </a:lnTo>
                  <a:lnTo>
                    <a:pt x="3066" y="4135"/>
                  </a:lnTo>
                  <a:lnTo>
                    <a:pt x="2683" y="4539"/>
                  </a:lnTo>
                  <a:lnTo>
                    <a:pt x="2299" y="4942"/>
                  </a:lnTo>
                  <a:lnTo>
                    <a:pt x="1936" y="5366"/>
                  </a:lnTo>
                  <a:lnTo>
                    <a:pt x="1573" y="5789"/>
                  </a:lnTo>
                  <a:lnTo>
                    <a:pt x="1271" y="6233"/>
                  </a:lnTo>
                  <a:lnTo>
                    <a:pt x="988" y="6676"/>
                  </a:lnTo>
                  <a:lnTo>
                    <a:pt x="746" y="7120"/>
                  </a:lnTo>
                  <a:lnTo>
                    <a:pt x="545" y="7564"/>
                  </a:lnTo>
                  <a:lnTo>
                    <a:pt x="383" y="8008"/>
                  </a:lnTo>
                  <a:lnTo>
                    <a:pt x="242" y="8451"/>
                  </a:lnTo>
                  <a:lnTo>
                    <a:pt x="141" y="8915"/>
                  </a:lnTo>
                  <a:lnTo>
                    <a:pt x="61" y="9359"/>
                  </a:lnTo>
                  <a:lnTo>
                    <a:pt x="20" y="9803"/>
                  </a:lnTo>
                  <a:lnTo>
                    <a:pt x="0" y="10266"/>
                  </a:lnTo>
                  <a:lnTo>
                    <a:pt x="20" y="10710"/>
                  </a:lnTo>
                  <a:lnTo>
                    <a:pt x="61" y="11154"/>
                  </a:lnTo>
                  <a:lnTo>
                    <a:pt x="121" y="11577"/>
                  </a:lnTo>
                  <a:lnTo>
                    <a:pt x="222" y="12021"/>
                  </a:lnTo>
                  <a:lnTo>
                    <a:pt x="323" y="12445"/>
                  </a:lnTo>
                  <a:lnTo>
                    <a:pt x="464" y="12868"/>
                  </a:lnTo>
                  <a:lnTo>
                    <a:pt x="625" y="13272"/>
                  </a:lnTo>
                  <a:lnTo>
                    <a:pt x="787" y="13675"/>
                  </a:lnTo>
                  <a:lnTo>
                    <a:pt x="988" y="14078"/>
                  </a:lnTo>
                  <a:lnTo>
                    <a:pt x="1210" y="14462"/>
                  </a:lnTo>
                  <a:lnTo>
                    <a:pt x="1432" y="14845"/>
                  </a:lnTo>
                  <a:lnTo>
                    <a:pt x="1674" y="15208"/>
                  </a:lnTo>
                  <a:lnTo>
                    <a:pt x="1916" y="15571"/>
                  </a:lnTo>
                  <a:lnTo>
                    <a:pt x="2198" y="15914"/>
                  </a:lnTo>
                  <a:lnTo>
                    <a:pt x="2481" y="16257"/>
                  </a:lnTo>
                  <a:lnTo>
                    <a:pt x="2763" y="16559"/>
                  </a:lnTo>
                  <a:lnTo>
                    <a:pt x="3066" y="16862"/>
                  </a:lnTo>
                  <a:lnTo>
                    <a:pt x="3368" y="17164"/>
                  </a:lnTo>
                  <a:lnTo>
                    <a:pt x="3691" y="17426"/>
                  </a:lnTo>
                  <a:lnTo>
                    <a:pt x="4014" y="17689"/>
                  </a:lnTo>
                  <a:lnTo>
                    <a:pt x="4336" y="17931"/>
                  </a:lnTo>
                  <a:lnTo>
                    <a:pt x="5002" y="18374"/>
                  </a:lnTo>
                  <a:lnTo>
                    <a:pt x="5688" y="18778"/>
                  </a:lnTo>
                  <a:lnTo>
                    <a:pt x="6394" y="19181"/>
                  </a:lnTo>
                  <a:lnTo>
                    <a:pt x="7120" y="19544"/>
                  </a:lnTo>
                  <a:lnTo>
                    <a:pt x="7886" y="19867"/>
                  </a:lnTo>
                  <a:lnTo>
                    <a:pt x="8673" y="20149"/>
                  </a:lnTo>
                  <a:lnTo>
                    <a:pt x="9459" y="20411"/>
                  </a:lnTo>
                  <a:lnTo>
                    <a:pt x="10286" y="20633"/>
                  </a:lnTo>
                  <a:lnTo>
                    <a:pt x="11133" y="20795"/>
                  </a:lnTo>
                  <a:lnTo>
                    <a:pt x="12000" y="20936"/>
                  </a:lnTo>
                  <a:lnTo>
                    <a:pt x="12888" y="21037"/>
                  </a:lnTo>
                  <a:lnTo>
                    <a:pt x="13816" y="21077"/>
                  </a:lnTo>
                  <a:lnTo>
                    <a:pt x="14743" y="21097"/>
                  </a:lnTo>
                  <a:lnTo>
                    <a:pt x="15712" y="21037"/>
                  </a:lnTo>
                  <a:lnTo>
                    <a:pt x="16700" y="20956"/>
                  </a:lnTo>
                  <a:lnTo>
                    <a:pt x="17708" y="20815"/>
                  </a:lnTo>
                  <a:lnTo>
                    <a:pt x="18212" y="20714"/>
                  </a:lnTo>
                  <a:lnTo>
                    <a:pt x="18696" y="20613"/>
                  </a:lnTo>
                  <a:lnTo>
                    <a:pt x="19181" y="20492"/>
                  </a:lnTo>
                  <a:lnTo>
                    <a:pt x="19644" y="20351"/>
                  </a:lnTo>
                  <a:lnTo>
                    <a:pt x="20088" y="20210"/>
                  </a:lnTo>
                  <a:lnTo>
                    <a:pt x="20532" y="20048"/>
                  </a:lnTo>
                  <a:lnTo>
                    <a:pt x="20955" y="19867"/>
                  </a:lnTo>
                  <a:lnTo>
                    <a:pt x="21359" y="19685"/>
                  </a:lnTo>
                  <a:lnTo>
                    <a:pt x="21762" y="19484"/>
                  </a:lnTo>
                  <a:lnTo>
                    <a:pt x="22145" y="19262"/>
                  </a:lnTo>
                  <a:lnTo>
                    <a:pt x="22529" y="19040"/>
                  </a:lnTo>
                  <a:lnTo>
                    <a:pt x="22871" y="18798"/>
                  </a:lnTo>
                  <a:lnTo>
                    <a:pt x="23214" y="18556"/>
                  </a:lnTo>
                  <a:lnTo>
                    <a:pt x="23557" y="18294"/>
                  </a:lnTo>
                  <a:lnTo>
                    <a:pt x="23860" y="18031"/>
                  </a:lnTo>
                  <a:lnTo>
                    <a:pt x="24162" y="17749"/>
                  </a:lnTo>
                  <a:lnTo>
                    <a:pt x="24465" y="17467"/>
                  </a:lnTo>
                  <a:lnTo>
                    <a:pt x="24727" y="17164"/>
                  </a:lnTo>
                  <a:lnTo>
                    <a:pt x="24989" y="16862"/>
                  </a:lnTo>
                  <a:lnTo>
                    <a:pt x="25231" y="16559"/>
                  </a:lnTo>
                  <a:lnTo>
                    <a:pt x="25453" y="16236"/>
                  </a:lnTo>
                  <a:lnTo>
                    <a:pt x="25655" y="15914"/>
                  </a:lnTo>
                  <a:lnTo>
                    <a:pt x="25856" y="15571"/>
                  </a:lnTo>
                  <a:lnTo>
                    <a:pt x="26038" y="15228"/>
                  </a:lnTo>
                  <a:lnTo>
                    <a:pt x="26199" y="14865"/>
                  </a:lnTo>
                  <a:lnTo>
                    <a:pt x="26361" y="14522"/>
                  </a:lnTo>
                  <a:lnTo>
                    <a:pt x="26482" y="14159"/>
                  </a:lnTo>
                  <a:lnTo>
                    <a:pt x="26603" y="13776"/>
                  </a:lnTo>
                  <a:lnTo>
                    <a:pt x="26703" y="13413"/>
                  </a:lnTo>
                  <a:lnTo>
                    <a:pt x="26804" y="13030"/>
                  </a:lnTo>
                  <a:lnTo>
                    <a:pt x="26865" y="12646"/>
                  </a:lnTo>
                  <a:lnTo>
                    <a:pt x="26925" y="12263"/>
                  </a:lnTo>
                  <a:lnTo>
                    <a:pt x="26966" y="11759"/>
                  </a:lnTo>
                  <a:lnTo>
                    <a:pt x="27006" y="11255"/>
                  </a:lnTo>
                  <a:lnTo>
                    <a:pt x="27006" y="10751"/>
                  </a:lnTo>
                  <a:lnTo>
                    <a:pt x="26986" y="10246"/>
                  </a:lnTo>
                  <a:lnTo>
                    <a:pt x="26966" y="9742"/>
                  </a:lnTo>
                  <a:lnTo>
                    <a:pt x="26905" y="9258"/>
                  </a:lnTo>
                  <a:lnTo>
                    <a:pt x="26845" y="8754"/>
                  </a:lnTo>
                  <a:lnTo>
                    <a:pt x="26744" y="8270"/>
                  </a:lnTo>
                  <a:lnTo>
                    <a:pt x="26643" y="7806"/>
                  </a:lnTo>
                  <a:lnTo>
                    <a:pt x="26522" y="7322"/>
                  </a:lnTo>
                  <a:lnTo>
                    <a:pt x="26361" y="6858"/>
                  </a:lnTo>
                  <a:lnTo>
                    <a:pt x="26199" y="6414"/>
                  </a:lnTo>
                  <a:lnTo>
                    <a:pt x="26018" y="5971"/>
                  </a:lnTo>
                  <a:lnTo>
                    <a:pt x="25836" y="5527"/>
                  </a:lnTo>
                  <a:lnTo>
                    <a:pt x="25614" y="5103"/>
                  </a:lnTo>
                  <a:lnTo>
                    <a:pt x="25392" y="4700"/>
                  </a:lnTo>
                  <a:lnTo>
                    <a:pt x="25130" y="4297"/>
                  </a:lnTo>
                  <a:lnTo>
                    <a:pt x="24868" y="3913"/>
                  </a:lnTo>
                  <a:lnTo>
                    <a:pt x="24586" y="3550"/>
                  </a:lnTo>
                  <a:lnTo>
                    <a:pt x="24303" y="3207"/>
                  </a:lnTo>
                  <a:lnTo>
                    <a:pt x="23981" y="2865"/>
                  </a:lnTo>
                  <a:lnTo>
                    <a:pt x="23658" y="2562"/>
                  </a:lnTo>
                  <a:lnTo>
                    <a:pt x="23335" y="2260"/>
                  </a:lnTo>
                  <a:lnTo>
                    <a:pt x="22972" y="1977"/>
                  </a:lnTo>
                  <a:lnTo>
                    <a:pt x="22609" y="1715"/>
                  </a:lnTo>
                  <a:lnTo>
                    <a:pt x="22226" y="1493"/>
                  </a:lnTo>
                  <a:lnTo>
                    <a:pt x="21823" y="1271"/>
                  </a:lnTo>
                  <a:lnTo>
                    <a:pt x="21419" y="1070"/>
                  </a:lnTo>
                  <a:lnTo>
                    <a:pt x="20996" y="908"/>
                  </a:lnTo>
                  <a:lnTo>
                    <a:pt x="20572" y="767"/>
                  </a:lnTo>
                  <a:lnTo>
                    <a:pt x="20128" y="646"/>
                  </a:lnTo>
                  <a:lnTo>
                    <a:pt x="19665" y="565"/>
                  </a:lnTo>
                  <a:lnTo>
                    <a:pt x="18797" y="424"/>
                  </a:lnTo>
                  <a:lnTo>
                    <a:pt x="17970" y="303"/>
                  </a:lnTo>
                  <a:lnTo>
                    <a:pt x="17164" y="202"/>
                  </a:lnTo>
                  <a:lnTo>
                    <a:pt x="16397" y="122"/>
                  </a:lnTo>
                  <a:lnTo>
                    <a:pt x="15631" y="61"/>
                  </a:lnTo>
                  <a:lnTo>
                    <a:pt x="14905" y="21"/>
                  </a:lnTo>
                  <a:lnTo>
                    <a:pt x="14199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2667" kern="0">
                <a:solidFill>
                  <a:srgbClr val="FF6B6B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  <a:p>
              <a:pPr algn="ctr" defTabSz="1219170">
                <a:buClr>
                  <a:srgbClr val="000000"/>
                </a:buClr>
              </a:pPr>
              <a:endParaRPr sz="2667" kern="0">
                <a:solidFill>
                  <a:srgbClr val="FF6B6B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  <a:p>
              <a:pPr algn="ctr" defTabSz="1219170">
                <a:buClr>
                  <a:srgbClr val="000000"/>
                </a:buClr>
              </a:pPr>
              <a:endParaRPr sz="33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1" name="Right Arrow 5">
              <a:hlinkClick r:id="" action="ppaction://noaction"/>
              <a:extLst>
                <a:ext uri="{FF2B5EF4-FFF2-40B4-BE49-F238E27FC236}">
                  <a16:creationId xmlns:a16="http://schemas.microsoft.com/office/drawing/2014/main" id="{97B9886E-737D-4F23-B013-BC68F3A3B3DB}"/>
                </a:ext>
              </a:extLst>
            </p:cNvPr>
            <p:cNvSpPr/>
            <p:nvPr/>
          </p:nvSpPr>
          <p:spPr>
            <a:xfrm>
              <a:off x="7574818" y="3863941"/>
              <a:ext cx="669851" cy="478465"/>
            </a:xfrm>
            <a:prstGeom prst="rightArrow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76767"/>
                </a:solidFill>
                <a:latin typeface="Arial"/>
                <a:sym typeface="Arial"/>
              </a:endParaRPr>
            </a:p>
          </p:txBody>
        </p:sp>
      </p:grpSp>
      <p:pic>
        <p:nvPicPr>
          <p:cNvPr id="119" name="Hammer">
            <a:extLst>
              <a:ext uri="{FF2B5EF4-FFF2-40B4-BE49-F238E27FC236}">
                <a16:creationId xmlns:a16="http://schemas.microsoft.com/office/drawing/2014/main" id="{8032D3E8-3390-4CFA-8982-6892BD36A92E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 rot="20409273">
            <a:off x="3993533" y="3531664"/>
            <a:ext cx="1473700" cy="1473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2" name="Picture 8" descr="ArtStation - Animations in Pixel Art">
            <a:extLst>
              <a:ext uri="{FF2B5EF4-FFF2-40B4-BE49-F238E27FC236}">
                <a16:creationId xmlns:a16="http://schemas.microsoft.com/office/drawing/2014/main" id="{688ECE78-16BC-4A20-A6C0-22DFC42505E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203429" y="2832036"/>
            <a:ext cx="1323290" cy="132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C34FFA-22FE-4EE9-E2CE-90B424110A3E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8404" y="4333409"/>
            <a:ext cx="3751165" cy="37511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24D83E-F2A9-314B-690E-B4D801EC19F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2266">
            <a:off x="10155934" y="3791399"/>
            <a:ext cx="5658378" cy="56583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8FC363-D2F4-B289-87C5-9BF240D1757A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663" y="2803408"/>
            <a:ext cx="2881871" cy="28818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0B64AB-11EB-723F-5A2A-B1B8E3E68080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15599" r="33560" b="27842"/>
          <a:stretch/>
        </p:blipFill>
        <p:spPr>
          <a:xfrm flipH="1">
            <a:off x="10103765" y="4066390"/>
            <a:ext cx="2038949" cy="101341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58333E-6 7.40741E-7 L 0.0017 0.1206 " pathEditMode="relative" rAng="0" ptsTypes="AA">
                                      <p:cBhvr>
                                        <p:cTn id="6" dur="5250" fill="hold"/>
                                        <p:tgtEl>
                                          <p:spTgt spid="1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60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0.00169 0.1206 " pathEditMode="relative" rAng="0" ptsTypes="AA">
                                      <p:cBhvr>
                                        <p:cTn id="8" dur="5250" fill="hold"/>
                                        <p:tgtEl>
                                          <p:spTgt spid="1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601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autoRev="1" fill="hold" nodeType="withEffect">
                                  <p:stCondLst>
                                    <p:cond delay="1740"/>
                                  </p:stCondLst>
                                  <p:childTnLst>
                                    <p:animMotion origin="layout" path="M 2.08333E-6 0 L 0.00169 0.1206 " pathEditMode="relative" rAng="0" ptsTypes="AA">
                                      <p:cBhvr>
                                        <p:cTn id="10" dur="5250" fill="hold"/>
                                        <p:tgtEl>
                                          <p:spTgt spid="1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601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75E-6 -2.59259E-6 L 0.0017 0.1206 " pathEditMode="relative" rAng="0" ptsTypes="AA">
                                      <p:cBhvr>
                                        <p:cTn id="12" dur="5250" fill="hold"/>
                                        <p:tgtEl>
                                          <p:spTgt spid="1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601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08333E-6 2.96296E-6 L 0.00169 0.1206 " pathEditMode="relative" rAng="0" ptsTypes="AA">
                                      <p:cBhvr>
                                        <p:cTn id="14" dur="5250" fill="hold"/>
                                        <p:tgtEl>
                                          <p:spTgt spid="1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601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-3.95833E-6 -2.96296E-6 L 0.0017 0.1206 " pathEditMode="relative" rAng="0" ptsTypes="AA">
                                      <p:cBhvr>
                                        <p:cTn id="16" dur="5250" fill="hold"/>
                                        <p:tgtEl>
                                          <p:spTgt spid="1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601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2.91667E-6 -1.11111E-6 L 0.00169 0.1206 " pathEditMode="relative" rAng="0" ptsTypes="AA">
                                      <p:cBhvr>
                                        <p:cTn id="18" dur="5250" fill="hold"/>
                                        <p:tgtEl>
                                          <p:spTgt spid="1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601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95833E-6 1.48148E-6 L 0.0017 0.1206 " pathEditMode="relative" rAng="0" ptsTypes="AA">
                                      <p:cBhvr>
                                        <p:cTn id="20" dur="5250" fill="hold"/>
                                        <p:tgtEl>
                                          <p:spTgt spid="1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601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08333E-6 2.22222E-6 L 0.00169 0.1206 " pathEditMode="relative" rAng="0" ptsTypes="AA">
                                      <p:cBhvr>
                                        <p:cTn id="22" dur="5250" fill="hold"/>
                                        <p:tgtEl>
                                          <p:spTgt spid="1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owing A Raspberry F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owing A Raspberry F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owing A Raspberry F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owing A Raspberry F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3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owing A Raspberry F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4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owing A Raspberry F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5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owing A Raspberry F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owing A Raspberry F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1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owing A Raspberry F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Shape 3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368E02E-7411-4759-9834-3A187C53CD8C}"/>
              </a:ext>
            </a:extLst>
          </p:cNvPr>
          <p:cNvSpPr/>
          <p:nvPr/>
        </p:nvSpPr>
        <p:spPr>
          <a:xfrm>
            <a:off x="1103447" y="4363327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304784" indent="-304784" defTabSz="914354">
              <a:buFont typeface="+mj-lt"/>
              <a:buAutoNum type="alphaUcPeriod"/>
              <a:defRPr/>
            </a:pPr>
            <a:r>
              <a:rPr lang="en-US" sz="2400" kern="0" dirty="0">
                <a:solidFill>
                  <a:srgbClr val="1A1D28"/>
                </a:solidFill>
                <a:latin typeface="#9Slide03 Montserrat Black" panose="00000A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b="1" dirty="0"/>
              <a:t>Khối lượng phân tử.</a:t>
            </a:r>
            <a:endParaRPr lang="vi-VN" sz="4800" b="1" dirty="0">
              <a:solidFill>
                <a:prstClr val="black"/>
              </a:solidFill>
              <a:latin typeface="#9Slide03 Montserrat Black" panose="00000A00000000000000" pitchFamily="2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33C89AF-483B-42BE-A97C-2642B497D036}"/>
              </a:ext>
            </a:extLst>
          </p:cNvPr>
          <p:cNvSpPr/>
          <p:nvPr/>
        </p:nvSpPr>
        <p:spPr>
          <a:xfrm>
            <a:off x="6123842" y="4367515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354">
              <a:defRPr/>
            </a:pPr>
            <a:r>
              <a:rPr lang="en-US" sz="2400" kern="0" dirty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C.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400" b="1" kern="0" dirty="0">
              <a:solidFill>
                <a:srgbClr val="1A1D28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C401EB3-B71A-4D10-BE87-F058724557BC}"/>
              </a:ext>
            </a:extLst>
          </p:cNvPr>
          <p:cNvSpPr/>
          <p:nvPr/>
        </p:nvSpPr>
        <p:spPr>
          <a:xfrm>
            <a:off x="1103447" y="5252499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354">
              <a:defRPr/>
            </a:pPr>
            <a:r>
              <a:rPr lang="en-US" sz="2400" kern="0" dirty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B. </a:t>
            </a:r>
            <a:r>
              <a:rPr lang="vi-VN" b="1" dirty="0"/>
              <a:t>Kích thước phân tử.</a:t>
            </a:r>
            <a:endParaRPr lang="vi-VN" sz="2400" kern="0" dirty="0">
              <a:solidFill>
                <a:srgbClr val="1A1D28"/>
              </a:solidFill>
              <a:latin typeface="#9Slide03 Montserrat Black" panose="00000A00000000000000" pitchFamily="2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58D6CBF-16AB-425F-83A6-54E2F90E0E32}"/>
              </a:ext>
            </a:extLst>
          </p:cNvPr>
          <p:cNvSpPr/>
          <p:nvPr/>
        </p:nvSpPr>
        <p:spPr>
          <a:xfrm>
            <a:off x="6123842" y="5256687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354">
              <a:defRPr/>
            </a:pPr>
            <a:r>
              <a:rPr lang="en-US" sz="2400" kern="0" dirty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D.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400" b="1" kern="0" dirty="0">
              <a:solidFill>
                <a:srgbClr val="1A1D28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3F19763E-4CD8-4E60-9D63-DA657F4C5C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521" y="4388801"/>
            <a:ext cx="805723" cy="70805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E6736DE-2601-4EA7-B2A9-72BDBEA35A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708" y="5316094"/>
            <a:ext cx="804536" cy="64362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8712ABB-2914-4472-BE89-5CDC8C3271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898" y="5297460"/>
            <a:ext cx="804743" cy="70719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A58C4AA-948C-447D-9185-225FFD52B2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047" y="4440476"/>
            <a:ext cx="732592" cy="643793"/>
          </a:xfrm>
          <a:prstGeom prst="rect">
            <a:avLst/>
          </a:prstGeom>
        </p:spPr>
      </p:pic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F877A0C5-B389-4B87-86EB-2CF0D352F503}"/>
              </a:ext>
            </a:extLst>
          </p:cNvPr>
          <p:cNvSpPr/>
          <p:nvPr/>
        </p:nvSpPr>
        <p:spPr>
          <a:xfrm>
            <a:off x="1118114" y="3057215"/>
            <a:ext cx="9752796" cy="484904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40">
              <a:defRPr/>
            </a:pPr>
            <a:endParaRPr lang="en-US" sz="933" kern="0">
              <a:solidFill>
                <a:srgbClr val="C69C6D"/>
              </a:solidFill>
              <a:latin typeface="#9Slide02 Noi dung dai"/>
              <a:cs typeface="Arial"/>
              <a:sym typeface="Arial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9F81EE8F-E71C-4E43-91AA-EB52498E2DFD}"/>
              </a:ext>
            </a:extLst>
          </p:cNvPr>
          <p:cNvSpPr/>
          <p:nvPr/>
        </p:nvSpPr>
        <p:spPr>
          <a:xfrm>
            <a:off x="1118114" y="3034119"/>
            <a:ext cx="9752796" cy="484904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40">
              <a:defRPr/>
            </a:pPr>
            <a:r>
              <a:rPr lang="vi-VN" dirty="0"/>
              <a:t>Áp suất khí </a:t>
            </a:r>
            <a:r>
              <a:rPr lang="vi-VN" b="1" dirty="0"/>
              <a:t>không</a:t>
            </a:r>
            <a:r>
              <a:rPr lang="vi-VN" dirty="0"/>
              <a:t> phụ thuộc vào đại lượng nào sau đây?</a:t>
            </a:r>
            <a:endParaRPr lang="en-US" sz="933" kern="0" dirty="0">
              <a:solidFill>
                <a:srgbClr val="C69C6D"/>
              </a:solidFill>
              <a:latin typeface="#9Slide02 Noi dung dai"/>
              <a:cs typeface="Arial"/>
              <a:sym typeface="Arial"/>
            </a:endParaRPr>
          </a:p>
        </p:txBody>
      </p:sp>
      <p:sp>
        <p:nvSpPr>
          <p:cNvPr id="41" name="Snip Diagonal Corner Rectangle 3">
            <a:extLst>
              <a:ext uri="{FF2B5EF4-FFF2-40B4-BE49-F238E27FC236}">
                <a16:creationId xmlns:a16="http://schemas.microsoft.com/office/drawing/2014/main" id="{83BA127A-8D65-4EC4-9FE8-A11360B7C4D2}"/>
              </a:ext>
            </a:extLst>
          </p:cNvPr>
          <p:cNvSpPr/>
          <p:nvPr/>
        </p:nvSpPr>
        <p:spPr>
          <a:xfrm>
            <a:off x="832636" y="655508"/>
            <a:ext cx="10526728" cy="1604597"/>
          </a:xfrm>
          <a:prstGeom prst="roundRect">
            <a:avLst>
              <a:gd name="adj" fmla="val 10326"/>
            </a:avLst>
          </a:prstGeom>
          <a:solidFill>
            <a:sysClr val="window" lastClr="FFFFFF">
              <a:alpha val="70000"/>
            </a:sys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54">
              <a:defRPr/>
            </a:pPr>
            <a:r>
              <a:rPr lang="en-US" sz="4400" b="1" dirty="0">
                <a:solidFill>
                  <a:prstClr val="black"/>
                </a:solidFill>
                <a:latin typeface="#9Slide03 Montserrat Black" panose="00000A00000000000000" pitchFamily="2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b="1" dirty="0">
                <a:solidFill>
                  <a:prstClr val="black"/>
                </a:solidFill>
                <a:latin typeface="#9Slide03 Montserrat Black" panose="00000A00000000000000" pitchFamily="2" charset="0"/>
                <a:cs typeface="Times New Roman" panose="02020603050405020304" pitchFamily="18" charset="0"/>
                <a:sym typeface="Arial"/>
              </a:rPr>
              <a:t>HỎI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b="1" dirty="0">
                <a:solidFill>
                  <a:prstClr val="black"/>
                </a:solidFill>
                <a:latin typeface="#9Slide03 Montserrat Black" panose="00000A00000000000000" pitchFamily="2" charset="0"/>
                <a:cs typeface="Times New Roman" panose="02020603050405020304" pitchFamily="18" charset="0"/>
                <a:sym typeface="Arial"/>
              </a:rPr>
              <a:t>1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63E6FD0-532B-4EC6-A5F9-3416C3D15F18}"/>
              </a:ext>
            </a:extLst>
          </p:cNvPr>
          <p:cNvGrpSpPr/>
          <p:nvPr/>
        </p:nvGrpSpPr>
        <p:grpSpPr>
          <a:xfrm>
            <a:off x="11400004" y="6129103"/>
            <a:ext cx="590877" cy="581173"/>
            <a:chOff x="7377456" y="3577591"/>
            <a:chExt cx="1064577" cy="1047094"/>
          </a:xfrm>
        </p:grpSpPr>
        <p:sp>
          <p:nvSpPr>
            <p:cNvPr id="46" name="Google Shape;3344;p48">
              <a:hlinkClick r:id="rId10" action="ppaction://hlinksldjump"/>
              <a:extLst>
                <a:ext uri="{FF2B5EF4-FFF2-40B4-BE49-F238E27FC236}">
                  <a16:creationId xmlns:a16="http://schemas.microsoft.com/office/drawing/2014/main" id="{8BF95436-5379-4411-9301-10C136855299}"/>
                </a:ext>
              </a:extLst>
            </p:cNvPr>
            <p:cNvSpPr/>
            <p:nvPr/>
          </p:nvSpPr>
          <p:spPr>
            <a:xfrm>
              <a:off x="7377456" y="3577591"/>
              <a:ext cx="1064577" cy="1047094"/>
            </a:xfrm>
            <a:custGeom>
              <a:avLst/>
              <a:gdLst/>
              <a:ahLst/>
              <a:cxnLst/>
              <a:rect l="l" t="t" r="r" b="b"/>
              <a:pathLst>
                <a:path w="27006" h="21098" extrusionOk="0">
                  <a:moveTo>
                    <a:pt x="13533" y="1"/>
                  </a:moveTo>
                  <a:lnTo>
                    <a:pt x="12868" y="21"/>
                  </a:lnTo>
                  <a:lnTo>
                    <a:pt x="12222" y="61"/>
                  </a:lnTo>
                  <a:lnTo>
                    <a:pt x="11617" y="101"/>
                  </a:lnTo>
                  <a:lnTo>
                    <a:pt x="11012" y="182"/>
                  </a:lnTo>
                  <a:lnTo>
                    <a:pt x="10427" y="263"/>
                  </a:lnTo>
                  <a:lnTo>
                    <a:pt x="9863" y="384"/>
                  </a:lnTo>
                  <a:lnTo>
                    <a:pt x="9318" y="505"/>
                  </a:lnTo>
                  <a:lnTo>
                    <a:pt x="8794" y="646"/>
                  </a:lnTo>
                  <a:lnTo>
                    <a:pt x="8289" y="807"/>
                  </a:lnTo>
                  <a:lnTo>
                    <a:pt x="7785" y="989"/>
                  </a:lnTo>
                  <a:lnTo>
                    <a:pt x="7301" y="1191"/>
                  </a:lnTo>
                  <a:lnTo>
                    <a:pt x="6837" y="1412"/>
                  </a:lnTo>
                  <a:lnTo>
                    <a:pt x="6373" y="1634"/>
                  </a:lnTo>
                  <a:lnTo>
                    <a:pt x="5930" y="1897"/>
                  </a:lnTo>
                  <a:lnTo>
                    <a:pt x="5506" y="2159"/>
                  </a:lnTo>
                  <a:lnTo>
                    <a:pt x="5062" y="2441"/>
                  </a:lnTo>
                  <a:lnTo>
                    <a:pt x="4659" y="2764"/>
                  </a:lnTo>
                  <a:lnTo>
                    <a:pt x="4256" y="3066"/>
                  </a:lnTo>
                  <a:lnTo>
                    <a:pt x="3852" y="3409"/>
                  </a:lnTo>
                  <a:lnTo>
                    <a:pt x="3449" y="3772"/>
                  </a:lnTo>
                  <a:lnTo>
                    <a:pt x="3066" y="4135"/>
                  </a:lnTo>
                  <a:lnTo>
                    <a:pt x="2683" y="4539"/>
                  </a:lnTo>
                  <a:lnTo>
                    <a:pt x="2299" y="4942"/>
                  </a:lnTo>
                  <a:lnTo>
                    <a:pt x="1936" y="5366"/>
                  </a:lnTo>
                  <a:lnTo>
                    <a:pt x="1573" y="5789"/>
                  </a:lnTo>
                  <a:lnTo>
                    <a:pt x="1271" y="6233"/>
                  </a:lnTo>
                  <a:lnTo>
                    <a:pt x="988" y="6676"/>
                  </a:lnTo>
                  <a:lnTo>
                    <a:pt x="746" y="7120"/>
                  </a:lnTo>
                  <a:lnTo>
                    <a:pt x="545" y="7564"/>
                  </a:lnTo>
                  <a:lnTo>
                    <a:pt x="383" y="8008"/>
                  </a:lnTo>
                  <a:lnTo>
                    <a:pt x="242" y="8451"/>
                  </a:lnTo>
                  <a:lnTo>
                    <a:pt x="141" y="8915"/>
                  </a:lnTo>
                  <a:lnTo>
                    <a:pt x="61" y="9359"/>
                  </a:lnTo>
                  <a:lnTo>
                    <a:pt x="20" y="9803"/>
                  </a:lnTo>
                  <a:lnTo>
                    <a:pt x="0" y="10266"/>
                  </a:lnTo>
                  <a:lnTo>
                    <a:pt x="20" y="10710"/>
                  </a:lnTo>
                  <a:lnTo>
                    <a:pt x="61" y="11154"/>
                  </a:lnTo>
                  <a:lnTo>
                    <a:pt x="121" y="11577"/>
                  </a:lnTo>
                  <a:lnTo>
                    <a:pt x="222" y="12021"/>
                  </a:lnTo>
                  <a:lnTo>
                    <a:pt x="323" y="12445"/>
                  </a:lnTo>
                  <a:lnTo>
                    <a:pt x="464" y="12868"/>
                  </a:lnTo>
                  <a:lnTo>
                    <a:pt x="625" y="13272"/>
                  </a:lnTo>
                  <a:lnTo>
                    <a:pt x="787" y="13675"/>
                  </a:lnTo>
                  <a:lnTo>
                    <a:pt x="988" y="14078"/>
                  </a:lnTo>
                  <a:lnTo>
                    <a:pt x="1210" y="14462"/>
                  </a:lnTo>
                  <a:lnTo>
                    <a:pt x="1432" y="14845"/>
                  </a:lnTo>
                  <a:lnTo>
                    <a:pt x="1674" y="15208"/>
                  </a:lnTo>
                  <a:lnTo>
                    <a:pt x="1916" y="15571"/>
                  </a:lnTo>
                  <a:lnTo>
                    <a:pt x="2198" y="15914"/>
                  </a:lnTo>
                  <a:lnTo>
                    <a:pt x="2481" y="16257"/>
                  </a:lnTo>
                  <a:lnTo>
                    <a:pt x="2763" y="16559"/>
                  </a:lnTo>
                  <a:lnTo>
                    <a:pt x="3066" y="16862"/>
                  </a:lnTo>
                  <a:lnTo>
                    <a:pt x="3368" y="17164"/>
                  </a:lnTo>
                  <a:lnTo>
                    <a:pt x="3691" y="17426"/>
                  </a:lnTo>
                  <a:lnTo>
                    <a:pt x="4014" y="17689"/>
                  </a:lnTo>
                  <a:lnTo>
                    <a:pt x="4336" y="17931"/>
                  </a:lnTo>
                  <a:lnTo>
                    <a:pt x="5002" y="18374"/>
                  </a:lnTo>
                  <a:lnTo>
                    <a:pt x="5688" y="18778"/>
                  </a:lnTo>
                  <a:lnTo>
                    <a:pt x="6394" y="19181"/>
                  </a:lnTo>
                  <a:lnTo>
                    <a:pt x="7120" y="19544"/>
                  </a:lnTo>
                  <a:lnTo>
                    <a:pt x="7886" y="19867"/>
                  </a:lnTo>
                  <a:lnTo>
                    <a:pt x="8673" y="20149"/>
                  </a:lnTo>
                  <a:lnTo>
                    <a:pt x="9459" y="20411"/>
                  </a:lnTo>
                  <a:lnTo>
                    <a:pt x="10286" y="20633"/>
                  </a:lnTo>
                  <a:lnTo>
                    <a:pt x="11133" y="20795"/>
                  </a:lnTo>
                  <a:lnTo>
                    <a:pt x="12000" y="20936"/>
                  </a:lnTo>
                  <a:lnTo>
                    <a:pt x="12888" y="21037"/>
                  </a:lnTo>
                  <a:lnTo>
                    <a:pt x="13816" y="21077"/>
                  </a:lnTo>
                  <a:lnTo>
                    <a:pt x="14743" y="21097"/>
                  </a:lnTo>
                  <a:lnTo>
                    <a:pt x="15712" y="21037"/>
                  </a:lnTo>
                  <a:lnTo>
                    <a:pt x="16700" y="20956"/>
                  </a:lnTo>
                  <a:lnTo>
                    <a:pt x="17708" y="20815"/>
                  </a:lnTo>
                  <a:lnTo>
                    <a:pt x="18212" y="20714"/>
                  </a:lnTo>
                  <a:lnTo>
                    <a:pt x="18696" y="20613"/>
                  </a:lnTo>
                  <a:lnTo>
                    <a:pt x="19181" y="20492"/>
                  </a:lnTo>
                  <a:lnTo>
                    <a:pt x="19644" y="20351"/>
                  </a:lnTo>
                  <a:lnTo>
                    <a:pt x="20088" y="20210"/>
                  </a:lnTo>
                  <a:lnTo>
                    <a:pt x="20532" y="20048"/>
                  </a:lnTo>
                  <a:lnTo>
                    <a:pt x="20955" y="19867"/>
                  </a:lnTo>
                  <a:lnTo>
                    <a:pt x="21359" y="19685"/>
                  </a:lnTo>
                  <a:lnTo>
                    <a:pt x="21762" y="19484"/>
                  </a:lnTo>
                  <a:lnTo>
                    <a:pt x="22145" y="19262"/>
                  </a:lnTo>
                  <a:lnTo>
                    <a:pt x="22529" y="19040"/>
                  </a:lnTo>
                  <a:lnTo>
                    <a:pt x="22871" y="18798"/>
                  </a:lnTo>
                  <a:lnTo>
                    <a:pt x="23214" y="18556"/>
                  </a:lnTo>
                  <a:lnTo>
                    <a:pt x="23557" y="18294"/>
                  </a:lnTo>
                  <a:lnTo>
                    <a:pt x="23860" y="18031"/>
                  </a:lnTo>
                  <a:lnTo>
                    <a:pt x="24162" y="17749"/>
                  </a:lnTo>
                  <a:lnTo>
                    <a:pt x="24465" y="17467"/>
                  </a:lnTo>
                  <a:lnTo>
                    <a:pt x="24727" y="17164"/>
                  </a:lnTo>
                  <a:lnTo>
                    <a:pt x="24989" y="16862"/>
                  </a:lnTo>
                  <a:lnTo>
                    <a:pt x="25231" y="16559"/>
                  </a:lnTo>
                  <a:lnTo>
                    <a:pt x="25453" y="16236"/>
                  </a:lnTo>
                  <a:lnTo>
                    <a:pt x="25655" y="15914"/>
                  </a:lnTo>
                  <a:lnTo>
                    <a:pt x="25856" y="15571"/>
                  </a:lnTo>
                  <a:lnTo>
                    <a:pt x="26038" y="15228"/>
                  </a:lnTo>
                  <a:lnTo>
                    <a:pt x="26199" y="14865"/>
                  </a:lnTo>
                  <a:lnTo>
                    <a:pt x="26361" y="14522"/>
                  </a:lnTo>
                  <a:lnTo>
                    <a:pt x="26482" y="14159"/>
                  </a:lnTo>
                  <a:lnTo>
                    <a:pt x="26603" y="13776"/>
                  </a:lnTo>
                  <a:lnTo>
                    <a:pt x="26703" y="13413"/>
                  </a:lnTo>
                  <a:lnTo>
                    <a:pt x="26804" y="13030"/>
                  </a:lnTo>
                  <a:lnTo>
                    <a:pt x="26865" y="12646"/>
                  </a:lnTo>
                  <a:lnTo>
                    <a:pt x="26925" y="12263"/>
                  </a:lnTo>
                  <a:lnTo>
                    <a:pt x="26966" y="11759"/>
                  </a:lnTo>
                  <a:lnTo>
                    <a:pt x="27006" y="11255"/>
                  </a:lnTo>
                  <a:lnTo>
                    <a:pt x="27006" y="10751"/>
                  </a:lnTo>
                  <a:lnTo>
                    <a:pt x="26986" y="10246"/>
                  </a:lnTo>
                  <a:lnTo>
                    <a:pt x="26966" y="9742"/>
                  </a:lnTo>
                  <a:lnTo>
                    <a:pt x="26905" y="9258"/>
                  </a:lnTo>
                  <a:lnTo>
                    <a:pt x="26845" y="8754"/>
                  </a:lnTo>
                  <a:lnTo>
                    <a:pt x="26744" y="8270"/>
                  </a:lnTo>
                  <a:lnTo>
                    <a:pt x="26643" y="7806"/>
                  </a:lnTo>
                  <a:lnTo>
                    <a:pt x="26522" y="7322"/>
                  </a:lnTo>
                  <a:lnTo>
                    <a:pt x="26361" y="6858"/>
                  </a:lnTo>
                  <a:lnTo>
                    <a:pt x="26199" y="6414"/>
                  </a:lnTo>
                  <a:lnTo>
                    <a:pt x="26018" y="5971"/>
                  </a:lnTo>
                  <a:lnTo>
                    <a:pt x="25836" y="5527"/>
                  </a:lnTo>
                  <a:lnTo>
                    <a:pt x="25614" y="5103"/>
                  </a:lnTo>
                  <a:lnTo>
                    <a:pt x="25392" y="4700"/>
                  </a:lnTo>
                  <a:lnTo>
                    <a:pt x="25130" y="4297"/>
                  </a:lnTo>
                  <a:lnTo>
                    <a:pt x="24868" y="3913"/>
                  </a:lnTo>
                  <a:lnTo>
                    <a:pt x="24586" y="3550"/>
                  </a:lnTo>
                  <a:lnTo>
                    <a:pt x="24303" y="3207"/>
                  </a:lnTo>
                  <a:lnTo>
                    <a:pt x="23981" y="2865"/>
                  </a:lnTo>
                  <a:lnTo>
                    <a:pt x="23658" y="2562"/>
                  </a:lnTo>
                  <a:lnTo>
                    <a:pt x="23335" y="2260"/>
                  </a:lnTo>
                  <a:lnTo>
                    <a:pt x="22972" y="1977"/>
                  </a:lnTo>
                  <a:lnTo>
                    <a:pt x="22609" y="1715"/>
                  </a:lnTo>
                  <a:lnTo>
                    <a:pt x="22226" y="1493"/>
                  </a:lnTo>
                  <a:lnTo>
                    <a:pt x="21823" y="1271"/>
                  </a:lnTo>
                  <a:lnTo>
                    <a:pt x="21419" y="1070"/>
                  </a:lnTo>
                  <a:lnTo>
                    <a:pt x="20996" y="908"/>
                  </a:lnTo>
                  <a:lnTo>
                    <a:pt x="20572" y="767"/>
                  </a:lnTo>
                  <a:lnTo>
                    <a:pt x="20128" y="646"/>
                  </a:lnTo>
                  <a:lnTo>
                    <a:pt x="19665" y="565"/>
                  </a:lnTo>
                  <a:lnTo>
                    <a:pt x="18797" y="424"/>
                  </a:lnTo>
                  <a:lnTo>
                    <a:pt x="17970" y="303"/>
                  </a:lnTo>
                  <a:lnTo>
                    <a:pt x="17164" y="202"/>
                  </a:lnTo>
                  <a:lnTo>
                    <a:pt x="16397" y="122"/>
                  </a:lnTo>
                  <a:lnTo>
                    <a:pt x="15631" y="61"/>
                  </a:lnTo>
                  <a:lnTo>
                    <a:pt x="14905" y="21"/>
                  </a:lnTo>
                  <a:lnTo>
                    <a:pt x="14199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2667" kern="0">
                <a:solidFill>
                  <a:srgbClr val="FF6B6B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  <a:p>
              <a:pPr algn="ctr" defTabSz="1219170">
                <a:buClr>
                  <a:srgbClr val="000000"/>
                </a:buClr>
              </a:pPr>
              <a:endParaRPr sz="2667" kern="0">
                <a:solidFill>
                  <a:srgbClr val="FF6B6B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  <a:p>
              <a:pPr algn="ctr" defTabSz="1219170">
                <a:buClr>
                  <a:srgbClr val="000000"/>
                </a:buClr>
              </a:pPr>
              <a:endParaRPr sz="33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Right Arrow 5">
              <a:hlinkClick r:id="rId10" action="ppaction://hlinksldjump"/>
              <a:extLst>
                <a:ext uri="{FF2B5EF4-FFF2-40B4-BE49-F238E27FC236}">
                  <a16:creationId xmlns:a16="http://schemas.microsoft.com/office/drawing/2014/main" id="{3263C65E-04D1-43C3-AACE-30560974F4E7}"/>
                </a:ext>
              </a:extLst>
            </p:cNvPr>
            <p:cNvSpPr/>
            <p:nvPr/>
          </p:nvSpPr>
          <p:spPr>
            <a:xfrm>
              <a:off x="7574818" y="3863941"/>
              <a:ext cx="669851" cy="478465"/>
            </a:xfrm>
            <a:prstGeom prst="rightArrow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76767"/>
                </a:solidFill>
                <a:latin typeface="Arial"/>
                <a:sym typeface="Arial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A47693AA-E70E-4AAC-BFE7-194CBF39316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6" r="18276"/>
          <a:stretch/>
        </p:blipFill>
        <p:spPr>
          <a:xfrm flipH="1">
            <a:off x="407499" y="2244721"/>
            <a:ext cx="1421229" cy="1981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301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4" presetClass="path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84336 0.00602 " pathEditMode="relative" rAng="0" ptsTypes="AA">
                                      <p:cBhvr additive="base">
                                        <p:cTn id="94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61" y="301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6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9" grpId="0" animBg="1"/>
      <p:bldP spid="33" grpId="0" animBg="1"/>
      <p:bldP spid="39" grpId="0" animBg="1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44D577F-8CDE-4A27-94A2-D3F241E27CB0}"/>
              </a:ext>
            </a:extLst>
          </p:cNvPr>
          <p:cNvSpPr/>
          <p:nvPr/>
        </p:nvSpPr>
        <p:spPr>
          <a:xfrm>
            <a:off x="1118114" y="3087695"/>
            <a:ext cx="9752796" cy="484904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40">
              <a:defRPr/>
            </a:pPr>
            <a:endParaRPr lang="en-US" sz="933" kern="0">
              <a:solidFill>
                <a:srgbClr val="C69C6D"/>
              </a:solidFill>
              <a:latin typeface="#9Slide02 Noi dung dai"/>
              <a:cs typeface="Arial"/>
              <a:sym typeface="Arial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98B1CB1-7ED6-4737-A6D7-11D86319A592}"/>
              </a:ext>
            </a:extLst>
          </p:cNvPr>
          <p:cNvSpPr/>
          <p:nvPr/>
        </p:nvSpPr>
        <p:spPr>
          <a:xfrm>
            <a:off x="1118114" y="3064599"/>
            <a:ext cx="9752796" cy="484904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40">
              <a:defRPr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do</a:t>
            </a:r>
            <a:endParaRPr lang="en-US" sz="933" b="1" kern="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BCC216B-15D5-408B-B5D8-1868A165AD2F}"/>
              </a:ext>
            </a:extLst>
          </p:cNvPr>
          <p:cNvSpPr/>
          <p:nvPr/>
        </p:nvSpPr>
        <p:spPr>
          <a:xfrm>
            <a:off x="1110222" y="4466835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354">
              <a:defRPr/>
            </a:pPr>
            <a:r>
              <a:rPr lang="en-US" sz="2400" kern="0" dirty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A.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16039C1-2C0E-417B-9D68-9CFEBCD69D5E}"/>
              </a:ext>
            </a:extLst>
          </p:cNvPr>
          <p:cNvSpPr/>
          <p:nvPr/>
        </p:nvSpPr>
        <p:spPr>
          <a:xfrm>
            <a:off x="1092990" y="5337349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354">
              <a:defRPr/>
            </a:pPr>
            <a:r>
              <a:rPr lang="en-US" sz="2400" kern="0" dirty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B. </a:t>
            </a:r>
            <a:r>
              <a:rPr lang="vi-VN" b="1" dirty="0"/>
              <a:t>khối lượng chất.</a:t>
            </a:r>
            <a:endParaRPr lang="en-US" sz="2400" b="1" kern="0" dirty="0">
              <a:solidFill>
                <a:srgbClr val="1A1D28"/>
              </a:solidFill>
              <a:latin typeface="#9Slide03 Montserrat Black" panose="00000A00000000000000" pitchFamily="2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FD40300-6E4D-420E-A4BD-9C1F6D111A68}"/>
              </a:ext>
            </a:extLst>
          </p:cNvPr>
          <p:cNvSpPr/>
          <p:nvPr/>
        </p:nvSpPr>
        <p:spPr>
          <a:xfrm>
            <a:off x="6096002" y="4466861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354">
              <a:defRPr/>
            </a:pPr>
            <a:r>
              <a:rPr lang="en-US" sz="2400" kern="0" dirty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C.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chạm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kern="0" dirty="0">
              <a:solidFill>
                <a:srgbClr val="1A1D28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C4DF335-6DCB-43D6-9687-E9F40F1E9170}"/>
              </a:ext>
            </a:extLst>
          </p:cNvPr>
          <p:cNvSpPr/>
          <p:nvPr/>
        </p:nvSpPr>
        <p:spPr>
          <a:xfrm>
            <a:off x="6130617" y="5360195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354">
              <a:defRPr/>
            </a:pPr>
            <a:r>
              <a:rPr lang="en-US" sz="2400" kern="0" dirty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D.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kern="0" dirty="0">
              <a:solidFill>
                <a:srgbClr val="1A1D28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4BDE09C-20CD-44CE-A634-44C0851422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7" y="4492309"/>
            <a:ext cx="805723" cy="708059"/>
          </a:xfrm>
          <a:prstGeom prst="rect">
            <a:avLst/>
          </a:prstGeom>
          <a:noFill/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02940DE-6E11-49D9-9002-CBC645A7FF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263" y="4530455"/>
            <a:ext cx="804536" cy="643628"/>
          </a:xfrm>
          <a:prstGeom prst="rect">
            <a:avLst/>
          </a:prstGeom>
          <a:noFill/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FF0E64E-D7A1-4D75-AE15-9D4B1456EB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3" y="5400968"/>
            <a:ext cx="804743" cy="707197"/>
          </a:xfrm>
          <a:prstGeom prst="rect">
            <a:avLst/>
          </a:prstGeom>
          <a:noFill/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0EBF5AB-9B8C-4A10-94E4-B0FC77D35D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195" y="5410310"/>
            <a:ext cx="732592" cy="643793"/>
          </a:xfrm>
          <a:prstGeom prst="rect">
            <a:avLst/>
          </a:prstGeom>
          <a:noFill/>
        </p:spPr>
      </p:pic>
      <p:sp>
        <p:nvSpPr>
          <p:cNvPr id="41" name="Snip Diagonal Corner Rectangle 3">
            <a:extLst>
              <a:ext uri="{FF2B5EF4-FFF2-40B4-BE49-F238E27FC236}">
                <a16:creationId xmlns:a16="http://schemas.microsoft.com/office/drawing/2014/main" id="{14153E20-0D37-4DD2-B27A-82E0F01AFBCC}"/>
              </a:ext>
            </a:extLst>
          </p:cNvPr>
          <p:cNvSpPr/>
          <p:nvPr/>
        </p:nvSpPr>
        <p:spPr>
          <a:xfrm>
            <a:off x="832636" y="685988"/>
            <a:ext cx="10526728" cy="1604597"/>
          </a:xfrm>
          <a:prstGeom prst="roundRect">
            <a:avLst>
              <a:gd name="adj" fmla="val 10326"/>
            </a:avLst>
          </a:prstGeom>
          <a:solidFill>
            <a:sysClr val="window" lastClr="FFFFFF">
              <a:alpha val="70000"/>
            </a:sys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54">
              <a:defRPr/>
            </a:pPr>
            <a:r>
              <a:rPr lang="en-US" sz="4400" b="1" dirty="0">
                <a:solidFill>
                  <a:prstClr val="black"/>
                </a:solidFill>
                <a:latin typeface="#9Slide03 Montserrat Black" panose="00000A00000000000000" pitchFamily="2" charset="0"/>
                <a:cs typeface="Times New Roman" panose="02020603050405020304" pitchFamily="18" charset="0"/>
                <a:sym typeface="Arial"/>
              </a:rPr>
              <a:t>CÂU HỎI 2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A253C2D-28CC-44C2-957A-BDD743B8EDE9}"/>
              </a:ext>
            </a:extLst>
          </p:cNvPr>
          <p:cNvGrpSpPr/>
          <p:nvPr/>
        </p:nvGrpSpPr>
        <p:grpSpPr>
          <a:xfrm>
            <a:off x="11400004" y="6129103"/>
            <a:ext cx="590877" cy="581173"/>
            <a:chOff x="7377456" y="3577591"/>
            <a:chExt cx="1064577" cy="1047094"/>
          </a:xfrm>
        </p:grpSpPr>
        <p:sp>
          <p:nvSpPr>
            <p:cNvPr id="46" name="Google Shape;3344;p48">
              <a:hlinkClick r:id="rId8" action="ppaction://hlinksldjump"/>
              <a:extLst>
                <a:ext uri="{FF2B5EF4-FFF2-40B4-BE49-F238E27FC236}">
                  <a16:creationId xmlns:a16="http://schemas.microsoft.com/office/drawing/2014/main" id="{8CC18547-EFE9-4CA1-B206-752FB8F54364}"/>
                </a:ext>
              </a:extLst>
            </p:cNvPr>
            <p:cNvSpPr/>
            <p:nvPr/>
          </p:nvSpPr>
          <p:spPr>
            <a:xfrm>
              <a:off x="7377456" y="3577591"/>
              <a:ext cx="1064577" cy="1047094"/>
            </a:xfrm>
            <a:custGeom>
              <a:avLst/>
              <a:gdLst/>
              <a:ahLst/>
              <a:cxnLst/>
              <a:rect l="l" t="t" r="r" b="b"/>
              <a:pathLst>
                <a:path w="27006" h="21098" extrusionOk="0">
                  <a:moveTo>
                    <a:pt x="13533" y="1"/>
                  </a:moveTo>
                  <a:lnTo>
                    <a:pt x="12868" y="21"/>
                  </a:lnTo>
                  <a:lnTo>
                    <a:pt x="12222" y="61"/>
                  </a:lnTo>
                  <a:lnTo>
                    <a:pt x="11617" y="101"/>
                  </a:lnTo>
                  <a:lnTo>
                    <a:pt x="11012" y="182"/>
                  </a:lnTo>
                  <a:lnTo>
                    <a:pt x="10427" y="263"/>
                  </a:lnTo>
                  <a:lnTo>
                    <a:pt x="9863" y="384"/>
                  </a:lnTo>
                  <a:lnTo>
                    <a:pt x="9318" y="505"/>
                  </a:lnTo>
                  <a:lnTo>
                    <a:pt x="8794" y="646"/>
                  </a:lnTo>
                  <a:lnTo>
                    <a:pt x="8289" y="807"/>
                  </a:lnTo>
                  <a:lnTo>
                    <a:pt x="7785" y="989"/>
                  </a:lnTo>
                  <a:lnTo>
                    <a:pt x="7301" y="1191"/>
                  </a:lnTo>
                  <a:lnTo>
                    <a:pt x="6837" y="1412"/>
                  </a:lnTo>
                  <a:lnTo>
                    <a:pt x="6373" y="1634"/>
                  </a:lnTo>
                  <a:lnTo>
                    <a:pt x="5930" y="1897"/>
                  </a:lnTo>
                  <a:lnTo>
                    <a:pt x="5506" y="2159"/>
                  </a:lnTo>
                  <a:lnTo>
                    <a:pt x="5062" y="2441"/>
                  </a:lnTo>
                  <a:lnTo>
                    <a:pt x="4659" y="2764"/>
                  </a:lnTo>
                  <a:lnTo>
                    <a:pt x="4256" y="3066"/>
                  </a:lnTo>
                  <a:lnTo>
                    <a:pt x="3852" y="3409"/>
                  </a:lnTo>
                  <a:lnTo>
                    <a:pt x="3449" y="3772"/>
                  </a:lnTo>
                  <a:lnTo>
                    <a:pt x="3066" y="4135"/>
                  </a:lnTo>
                  <a:lnTo>
                    <a:pt x="2683" y="4539"/>
                  </a:lnTo>
                  <a:lnTo>
                    <a:pt x="2299" y="4942"/>
                  </a:lnTo>
                  <a:lnTo>
                    <a:pt x="1936" y="5366"/>
                  </a:lnTo>
                  <a:lnTo>
                    <a:pt x="1573" y="5789"/>
                  </a:lnTo>
                  <a:lnTo>
                    <a:pt x="1271" y="6233"/>
                  </a:lnTo>
                  <a:lnTo>
                    <a:pt x="988" y="6676"/>
                  </a:lnTo>
                  <a:lnTo>
                    <a:pt x="746" y="7120"/>
                  </a:lnTo>
                  <a:lnTo>
                    <a:pt x="545" y="7564"/>
                  </a:lnTo>
                  <a:lnTo>
                    <a:pt x="383" y="8008"/>
                  </a:lnTo>
                  <a:lnTo>
                    <a:pt x="242" y="8451"/>
                  </a:lnTo>
                  <a:lnTo>
                    <a:pt x="141" y="8915"/>
                  </a:lnTo>
                  <a:lnTo>
                    <a:pt x="61" y="9359"/>
                  </a:lnTo>
                  <a:lnTo>
                    <a:pt x="20" y="9803"/>
                  </a:lnTo>
                  <a:lnTo>
                    <a:pt x="0" y="10266"/>
                  </a:lnTo>
                  <a:lnTo>
                    <a:pt x="20" y="10710"/>
                  </a:lnTo>
                  <a:lnTo>
                    <a:pt x="61" y="11154"/>
                  </a:lnTo>
                  <a:lnTo>
                    <a:pt x="121" y="11577"/>
                  </a:lnTo>
                  <a:lnTo>
                    <a:pt x="222" y="12021"/>
                  </a:lnTo>
                  <a:lnTo>
                    <a:pt x="323" y="12445"/>
                  </a:lnTo>
                  <a:lnTo>
                    <a:pt x="464" y="12868"/>
                  </a:lnTo>
                  <a:lnTo>
                    <a:pt x="625" y="13272"/>
                  </a:lnTo>
                  <a:lnTo>
                    <a:pt x="787" y="13675"/>
                  </a:lnTo>
                  <a:lnTo>
                    <a:pt x="988" y="14078"/>
                  </a:lnTo>
                  <a:lnTo>
                    <a:pt x="1210" y="14462"/>
                  </a:lnTo>
                  <a:lnTo>
                    <a:pt x="1432" y="14845"/>
                  </a:lnTo>
                  <a:lnTo>
                    <a:pt x="1674" y="15208"/>
                  </a:lnTo>
                  <a:lnTo>
                    <a:pt x="1916" y="15571"/>
                  </a:lnTo>
                  <a:lnTo>
                    <a:pt x="2198" y="15914"/>
                  </a:lnTo>
                  <a:lnTo>
                    <a:pt x="2481" y="16257"/>
                  </a:lnTo>
                  <a:lnTo>
                    <a:pt x="2763" y="16559"/>
                  </a:lnTo>
                  <a:lnTo>
                    <a:pt x="3066" y="16862"/>
                  </a:lnTo>
                  <a:lnTo>
                    <a:pt x="3368" y="17164"/>
                  </a:lnTo>
                  <a:lnTo>
                    <a:pt x="3691" y="17426"/>
                  </a:lnTo>
                  <a:lnTo>
                    <a:pt x="4014" y="17689"/>
                  </a:lnTo>
                  <a:lnTo>
                    <a:pt x="4336" y="17931"/>
                  </a:lnTo>
                  <a:lnTo>
                    <a:pt x="5002" y="18374"/>
                  </a:lnTo>
                  <a:lnTo>
                    <a:pt x="5688" y="18778"/>
                  </a:lnTo>
                  <a:lnTo>
                    <a:pt x="6394" y="19181"/>
                  </a:lnTo>
                  <a:lnTo>
                    <a:pt x="7120" y="19544"/>
                  </a:lnTo>
                  <a:lnTo>
                    <a:pt x="7886" y="19867"/>
                  </a:lnTo>
                  <a:lnTo>
                    <a:pt x="8673" y="20149"/>
                  </a:lnTo>
                  <a:lnTo>
                    <a:pt x="9459" y="20411"/>
                  </a:lnTo>
                  <a:lnTo>
                    <a:pt x="10286" y="20633"/>
                  </a:lnTo>
                  <a:lnTo>
                    <a:pt x="11133" y="20795"/>
                  </a:lnTo>
                  <a:lnTo>
                    <a:pt x="12000" y="20936"/>
                  </a:lnTo>
                  <a:lnTo>
                    <a:pt x="12888" y="21037"/>
                  </a:lnTo>
                  <a:lnTo>
                    <a:pt x="13816" y="21077"/>
                  </a:lnTo>
                  <a:lnTo>
                    <a:pt x="14743" y="21097"/>
                  </a:lnTo>
                  <a:lnTo>
                    <a:pt x="15712" y="21037"/>
                  </a:lnTo>
                  <a:lnTo>
                    <a:pt x="16700" y="20956"/>
                  </a:lnTo>
                  <a:lnTo>
                    <a:pt x="17708" y="20815"/>
                  </a:lnTo>
                  <a:lnTo>
                    <a:pt x="18212" y="20714"/>
                  </a:lnTo>
                  <a:lnTo>
                    <a:pt x="18696" y="20613"/>
                  </a:lnTo>
                  <a:lnTo>
                    <a:pt x="19181" y="20492"/>
                  </a:lnTo>
                  <a:lnTo>
                    <a:pt x="19644" y="20351"/>
                  </a:lnTo>
                  <a:lnTo>
                    <a:pt x="20088" y="20210"/>
                  </a:lnTo>
                  <a:lnTo>
                    <a:pt x="20532" y="20048"/>
                  </a:lnTo>
                  <a:lnTo>
                    <a:pt x="20955" y="19867"/>
                  </a:lnTo>
                  <a:lnTo>
                    <a:pt x="21359" y="19685"/>
                  </a:lnTo>
                  <a:lnTo>
                    <a:pt x="21762" y="19484"/>
                  </a:lnTo>
                  <a:lnTo>
                    <a:pt x="22145" y="19262"/>
                  </a:lnTo>
                  <a:lnTo>
                    <a:pt x="22529" y="19040"/>
                  </a:lnTo>
                  <a:lnTo>
                    <a:pt x="22871" y="18798"/>
                  </a:lnTo>
                  <a:lnTo>
                    <a:pt x="23214" y="18556"/>
                  </a:lnTo>
                  <a:lnTo>
                    <a:pt x="23557" y="18294"/>
                  </a:lnTo>
                  <a:lnTo>
                    <a:pt x="23860" y="18031"/>
                  </a:lnTo>
                  <a:lnTo>
                    <a:pt x="24162" y="17749"/>
                  </a:lnTo>
                  <a:lnTo>
                    <a:pt x="24465" y="17467"/>
                  </a:lnTo>
                  <a:lnTo>
                    <a:pt x="24727" y="17164"/>
                  </a:lnTo>
                  <a:lnTo>
                    <a:pt x="24989" y="16862"/>
                  </a:lnTo>
                  <a:lnTo>
                    <a:pt x="25231" y="16559"/>
                  </a:lnTo>
                  <a:lnTo>
                    <a:pt x="25453" y="16236"/>
                  </a:lnTo>
                  <a:lnTo>
                    <a:pt x="25655" y="15914"/>
                  </a:lnTo>
                  <a:lnTo>
                    <a:pt x="25856" y="15571"/>
                  </a:lnTo>
                  <a:lnTo>
                    <a:pt x="26038" y="15228"/>
                  </a:lnTo>
                  <a:lnTo>
                    <a:pt x="26199" y="14865"/>
                  </a:lnTo>
                  <a:lnTo>
                    <a:pt x="26361" y="14522"/>
                  </a:lnTo>
                  <a:lnTo>
                    <a:pt x="26482" y="14159"/>
                  </a:lnTo>
                  <a:lnTo>
                    <a:pt x="26603" y="13776"/>
                  </a:lnTo>
                  <a:lnTo>
                    <a:pt x="26703" y="13413"/>
                  </a:lnTo>
                  <a:lnTo>
                    <a:pt x="26804" y="13030"/>
                  </a:lnTo>
                  <a:lnTo>
                    <a:pt x="26865" y="12646"/>
                  </a:lnTo>
                  <a:lnTo>
                    <a:pt x="26925" y="12263"/>
                  </a:lnTo>
                  <a:lnTo>
                    <a:pt x="26966" y="11759"/>
                  </a:lnTo>
                  <a:lnTo>
                    <a:pt x="27006" y="11255"/>
                  </a:lnTo>
                  <a:lnTo>
                    <a:pt x="27006" y="10751"/>
                  </a:lnTo>
                  <a:lnTo>
                    <a:pt x="26986" y="10246"/>
                  </a:lnTo>
                  <a:lnTo>
                    <a:pt x="26966" y="9742"/>
                  </a:lnTo>
                  <a:lnTo>
                    <a:pt x="26905" y="9258"/>
                  </a:lnTo>
                  <a:lnTo>
                    <a:pt x="26845" y="8754"/>
                  </a:lnTo>
                  <a:lnTo>
                    <a:pt x="26744" y="8270"/>
                  </a:lnTo>
                  <a:lnTo>
                    <a:pt x="26643" y="7806"/>
                  </a:lnTo>
                  <a:lnTo>
                    <a:pt x="26522" y="7322"/>
                  </a:lnTo>
                  <a:lnTo>
                    <a:pt x="26361" y="6858"/>
                  </a:lnTo>
                  <a:lnTo>
                    <a:pt x="26199" y="6414"/>
                  </a:lnTo>
                  <a:lnTo>
                    <a:pt x="26018" y="5971"/>
                  </a:lnTo>
                  <a:lnTo>
                    <a:pt x="25836" y="5527"/>
                  </a:lnTo>
                  <a:lnTo>
                    <a:pt x="25614" y="5103"/>
                  </a:lnTo>
                  <a:lnTo>
                    <a:pt x="25392" y="4700"/>
                  </a:lnTo>
                  <a:lnTo>
                    <a:pt x="25130" y="4297"/>
                  </a:lnTo>
                  <a:lnTo>
                    <a:pt x="24868" y="3913"/>
                  </a:lnTo>
                  <a:lnTo>
                    <a:pt x="24586" y="3550"/>
                  </a:lnTo>
                  <a:lnTo>
                    <a:pt x="24303" y="3207"/>
                  </a:lnTo>
                  <a:lnTo>
                    <a:pt x="23981" y="2865"/>
                  </a:lnTo>
                  <a:lnTo>
                    <a:pt x="23658" y="2562"/>
                  </a:lnTo>
                  <a:lnTo>
                    <a:pt x="23335" y="2260"/>
                  </a:lnTo>
                  <a:lnTo>
                    <a:pt x="22972" y="1977"/>
                  </a:lnTo>
                  <a:lnTo>
                    <a:pt x="22609" y="1715"/>
                  </a:lnTo>
                  <a:lnTo>
                    <a:pt x="22226" y="1493"/>
                  </a:lnTo>
                  <a:lnTo>
                    <a:pt x="21823" y="1271"/>
                  </a:lnTo>
                  <a:lnTo>
                    <a:pt x="21419" y="1070"/>
                  </a:lnTo>
                  <a:lnTo>
                    <a:pt x="20996" y="908"/>
                  </a:lnTo>
                  <a:lnTo>
                    <a:pt x="20572" y="767"/>
                  </a:lnTo>
                  <a:lnTo>
                    <a:pt x="20128" y="646"/>
                  </a:lnTo>
                  <a:lnTo>
                    <a:pt x="19665" y="565"/>
                  </a:lnTo>
                  <a:lnTo>
                    <a:pt x="18797" y="424"/>
                  </a:lnTo>
                  <a:lnTo>
                    <a:pt x="17970" y="303"/>
                  </a:lnTo>
                  <a:lnTo>
                    <a:pt x="17164" y="202"/>
                  </a:lnTo>
                  <a:lnTo>
                    <a:pt x="16397" y="122"/>
                  </a:lnTo>
                  <a:lnTo>
                    <a:pt x="15631" y="61"/>
                  </a:lnTo>
                  <a:lnTo>
                    <a:pt x="14905" y="21"/>
                  </a:lnTo>
                  <a:lnTo>
                    <a:pt x="14199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2667" kern="0">
                <a:solidFill>
                  <a:srgbClr val="FF6B6B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  <a:p>
              <a:pPr algn="ctr" defTabSz="1219170">
                <a:buClr>
                  <a:srgbClr val="000000"/>
                </a:buClr>
              </a:pPr>
              <a:endParaRPr sz="2667" kern="0">
                <a:solidFill>
                  <a:srgbClr val="FF6B6B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  <a:p>
              <a:pPr algn="ctr" defTabSz="1219170">
                <a:buClr>
                  <a:srgbClr val="000000"/>
                </a:buClr>
              </a:pPr>
              <a:endParaRPr sz="33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Right Arrow 5">
              <a:hlinkClick r:id="rId8" action="ppaction://hlinksldjump"/>
              <a:extLst>
                <a:ext uri="{FF2B5EF4-FFF2-40B4-BE49-F238E27FC236}">
                  <a16:creationId xmlns:a16="http://schemas.microsoft.com/office/drawing/2014/main" id="{4F56F4E0-3A0E-4E39-B2EC-68DC736813B1}"/>
                </a:ext>
              </a:extLst>
            </p:cNvPr>
            <p:cNvSpPr/>
            <p:nvPr/>
          </p:nvSpPr>
          <p:spPr>
            <a:xfrm>
              <a:off x="7574818" y="3863941"/>
              <a:ext cx="669851" cy="478465"/>
            </a:xfrm>
            <a:prstGeom prst="rightArrow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76767"/>
                </a:solidFill>
                <a:latin typeface="Arial"/>
                <a:sym typeface="Arial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32C91506-D103-4624-B0E3-9829298E41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52" t="-3017" r="-1" b="701"/>
          <a:stretch/>
        </p:blipFill>
        <p:spPr>
          <a:xfrm flipH="1">
            <a:off x="642574" y="2233481"/>
            <a:ext cx="1357032" cy="214713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127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4" presetClass="path" presetSubtype="0" repeatDur="0" restart="never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4.07407E-6 L 0.83894 0.00671 " pathEditMode="relative" rAng="0" ptsTypes="AA">
                                      <p:cBhvr additive="base">
                                        <p:cTn id="94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40" y="324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9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8" grpId="0" animBg="1"/>
      <p:bldP spid="33" grpId="0" animBg="1"/>
      <p:bldP spid="34" grpId="0" animBg="1"/>
      <p:bldP spid="35" grpId="0" animBg="1"/>
      <p:bldP spid="36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nip Diagonal Corner Rectangle 3">
            <a:extLst>
              <a:ext uri="{FF2B5EF4-FFF2-40B4-BE49-F238E27FC236}">
                <a16:creationId xmlns:a16="http://schemas.microsoft.com/office/drawing/2014/main" id="{7B484E7F-A1FD-4B27-B2C9-89F484290FCD}"/>
              </a:ext>
            </a:extLst>
          </p:cNvPr>
          <p:cNvSpPr/>
          <p:nvPr/>
        </p:nvSpPr>
        <p:spPr>
          <a:xfrm>
            <a:off x="832636" y="757108"/>
            <a:ext cx="10526728" cy="1604597"/>
          </a:xfrm>
          <a:prstGeom prst="roundRect">
            <a:avLst>
              <a:gd name="adj" fmla="val 10326"/>
            </a:avLst>
          </a:prstGeom>
          <a:solidFill>
            <a:sysClr val="window" lastClr="FFFFFF">
              <a:alpha val="70000"/>
            </a:sys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54">
              <a:defRPr/>
            </a:pPr>
            <a:r>
              <a:rPr lang="en-US" sz="4400" b="1" dirty="0">
                <a:solidFill>
                  <a:prstClr val="black"/>
                </a:solidFill>
                <a:latin typeface="#9Slide03 Montserrat Black" panose="00000A00000000000000" pitchFamily="2" charset="0"/>
                <a:cs typeface="Times New Roman" panose="02020603050405020304" pitchFamily="18" charset="0"/>
                <a:sym typeface="Arial"/>
              </a:rPr>
              <a:t>CÂU HỎI 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A5C0EC9-A55D-419F-A5D2-D5F49D7F56D2}"/>
              </a:ext>
            </a:extLst>
          </p:cNvPr>
          <p:cNvSpPr/>
          <p:nvPr/>
        </p:nvSpPr>
        <p:spPr>
          <a:xfrm>
            <a:off x="1118114" y="5260801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354">
              <a:defRPr/>
            </a:pPr>
            <a:r>
              <a:rPr lang="en-US" sz="2400" kern="0" dirty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B.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Nghiên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400" b="1" kern="0" dirty="0">
              <a:solidFill>
                <a:srgbClr val="1A1D28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7369003-E1BB-4C3D-8B1F-7C190AE33C3D}"/>
              </a:ext>
            </a:extLst>
          </p:cNvPr>
          <p:cNvSpPr/>
          <p:nvPr/>
        </p:nvSpPr>
        <p:spPr>
          <a:xfrm>
            <a:off x="6123842" y="4367515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354">
              <a:defRPr/>
            </a:pPr>
            <a:r>
              <a:rPr lang="en-US" sz="2400" kern="0" dirty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C.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Nghiên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tồn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400" b="1" kern="0" dirty="0">
              <a:solidFill>
                <a:srgbClr val="1A1D28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AF62DFC-65C2-46FD-8D45-7C925B04A88A}"/>
              </a:ext>
            </a:extLst>
          </p:cNvPr>
          <p:cNvSpPr/>
          <p:nvPr/>
        </p:nvSpPr>
        <p:spPr>
          <a:xfrm>
            <a:off x="1118114" y="4367515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354">
              <a:defRPr/>
            </a:pPr>
            <a:r>
              <a:rPr lang="en-US" sz="2400" kern="0" dirty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A. </a:t>
            </a:r>
            <a:r>
              <a:rPr lang="vi-VN" sz="1600" b="1" dirty="0"/>
              <a:t>Nghiên cứu sự thay đổi khối lượng của không khí trong khí quyển. </a:t>
            </a:r>
            <a:endParaRPr lang="vi-VN" sz="2400" kern="0" dirty="0">
              <a:solidFill>
                <a:srgbClr val="1A1D28"/>
              </a:solidFill>
              <a:latin typeface="#9Slide03 Montserrat Black" panose="00000A00000000000000" pitchFamily="2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EDD9DE7-3477-4921-AFC3-855A37BD8611}"/>
              </a:ext>
            </a:extLst>
          </p:cNvPr>
          <p:cNvSpPr/>
          <p:nvPr/>
        </p:nvSpPr>
        <p:spPr>
          <a:xfrm>
            <a:off x="6123842" y="5256687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354">
              <a:defRPr/>
            </a:pPr>
            <a:r>
              <a:rPr lang="en-US" sz="2400" kern="0" dirty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D. </a:t>
            </a:r>
            <a:r>
              <a:rPr lang="vi-VN" sz="1600" b="1" dirty="0"/>
              <a:t>Nghiên cứu sự thay đổi khối lượng riêng của không khí trong khí quyển.</a:t>
            </a:r>
            <a:endParaRPr lang="vi-VN" sz="2400" b="1" kern="0" dirty="0">
              <a:solidFill>
                <a:srgbClr val="1A1D28"/>
              </a:solidFill>
              <a:latin typeface="#9Slide03 Montserrat Black" panose="00000A00000000000000" pitchFamily="2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B3D51FB0-9853-4050-82CD-A18DA05FBE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189" y="5286277"/>
            <a:ext cx="805723" cy="70805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84BE69B-6159-4014-9048-6951549960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375" y="4431110"/>
            <a:ext cx="804536" cy="64362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F78F695-59E2-4358-A408-4D1FC0738C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898" y="5297460"/>
            <a:ext cx="804743" cy="70719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743FB33-27CB-4273-825A-CCA2B4E7F4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047" y="4440476"/>
            <a:ext cx="732592" cy="643793"/>
          </a:xfrm>
          <a:prstGeom prst="rect">
            <a:avLst/>
          </a:prstGeom>
        </p:spPr>
      </p:pic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FBBD889-B308-4522-B260-132CB2B72E3F}"/>
              </a:ext>
            </a:extLst>
          </p:cNvPr>
          <p:cNvSpPr/>
          <p:nvPr/>
        </p:nvSpPr>
        <p:spPr>
          <a:xfrm>
            <a:off x="1118114" y="3148655"/>
            <a:ext cx="9752796" cy="484904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40">
              <a:defRPr/>
            </a:pPr>
            <a:endParaRPr lang="en-US" sz="933" kern="0">
              <a:solidFill>
                <a:srgbClr val="C69C6D"/>
              </a:solidFill>
              <a:latin typeface="#9Slide02 Noi dung dai"/>
              <a:cs typeface="Arial"/>
              <a:sym typeface="Arial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7C17B06B-EE15-4CF2-AE6F-67D853DB42FD}"/>
              </a:ext>
            </a:extLst>
          </p:cNvPr>
          <p:cNvSpPr/>
          <p:nvPr/>
        </p:nvSpPr>
        <p:spPr>
          <a:xfrm>
            <a:off x="685800" y="3125559"/>
            <a:ext cx="10185110" cy="484904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40">
              <a:defRPr/>
            </a:pPr>
            <a:r>
              <a:rPr lang="vi-VN" b="1" dirty="0"/>
              <a:t>Phương trình trạng thái của khí lí tưởng không được ứng dụng </a:t>
            </a:r>
            <a:endParaRPr lang="en-US" b="1" dirty="0"/>
          </a:p>
          <a:p>
            <a:pPr algn="ctr" defTabSz="1219140">
              <a:defRPr/>
            </a:pPr>
            <a:r>
              <a:rPr lang="vi-VN" b="1" dirty="0"/>
              <a:t>trong trường hợp nào dưới đây?</a:t>
            </a:r>
            <a:endParaRPr lang="en-US" b="1" kern="0" dirty="0">
              <a:cs typeface="Arial"/>
              <a:sym typeface="Arial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2EAE6A93-380D-4A40-9F69-A7E1F4789C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5" b="12445"/>
          <a:stretch/>
        </p:blipFill>
        <p:spPr>
          <a:xfrm flipH="1">
            <a:off x="-62106" y="1916718"/>
            <a:ext cx="2360439" cy="236253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7" name="Group 6"/>
          <p:cNvGrpSpPr/>
          <p:nvPr/>
        </p:nvGrpSpPr>
        <p:grpSpPr>
          <a:xfrm>
            <a:off x="11400004" y="6129103"/>
            <a:ext cx="590877" cy="581173"/>
            <a:chOff x="7377456" y="3577591"/>
            <a:chExt cx="1064577" cy="1047094"/>
          </a:xfrm>
        </p:grpSpPr>
        <p:sp>
          <p:nvSpPr>
            <p:cNvPr id="3344" name="Google Shape;3344;p48">
              <a:hlinkClick r:id="rId9" action="ppaction://hlinksldjump"/>
            </p:cNvPr>
            <p:cNvSpPr/>
            <p:nvPr/>
          </p:nvSpPr>
          <p:spPr>
            <a:xfrm>
              <a:off x="7377456" y="3577591"/>
              <a:ext cx="1064577" cy="1047094"/>
            </a:xfrm>
            <a:custGeom>
              <a:avLst/>
              <a:gdLst/>
              <a:ahLst/>
              <a:cxnLst/>
              <a:rect l="l" t="t" r="r" b="b"/>
              <a:pathLst>
                <a:path w="27006" h="21098" extrusionOk="0">
                  <a:moveTo>
                    <a:pt x="13533" y="1"/>
                  </a:moveTo>
                  <a:lnTo>
                    <a:pt x="12868" y="21"/>
                  </a:lnTo>
                  <a:lnTo>
                    <a:pt x="12222" y="61"/>
                  </a:lnTo>
                  <a:lnTo>
                    <a:pt x="11617" y="101"/>
                  </a:lnTo>
                  <a:lnTo>
                    <a:pt x="11012" y="182"/>
                  </a:lnTo>
                  <a:lnTo>
                    <a:pt x="10427" y="263"/>
                  </a:lnTo>
                  <a:lnTo>
                    <a:pt x="9863" y="384"/>
                  </a:lnTo>
                  <a:lnTo>
                    <a:pt x="9318" y="505"/>
                  </a:lnTo>
                  <a:lnTo>
                    <a:pt x="8794" y="646"/>
                  </a:lnTo>
                  <a:lnTo>
                    <a:pt x="8289" y="807"/>
                  </a:lnTo>
                  <a:lnTo>
                    <a:pt x="7785" y="989"/>
                  </a:lnTo>
                  <a:lnTo>
                    <a:pt x="7301" y="1191"/>
                  </a:lnTo>
                  <a:lnTo>
                    <a:pt x="6837" y="1412"/>
                  </a:lnTo>
                  <a:lnTo>
                    <a:pt x="6373" y="1634"/>
                  </a:lnTo>
                  <a:lnTo>
                    <a:pt x="5930" y="1897"/>
                  </a:lnTo>
                  <a:lnTo>
                    <a:pt x="5506" y="2159"/>
                  </a:lnTo>
                  <a:lnTo>
                    <a:pt x="5062" y="2441"/>
                  </a:lnTo>
                  <a:lnTo>
                    <a:pt x="4659" y="2764"/>
                  </a:lnTo>
                  <a:lnTo>
                    <a:pt x="4256" y="3066"/>
                  </a:lnTo>
                  <a:lnTo>
                    <a:pt x="3852" y="3409"/>
                  </a:lnTo>
                  <a:lnTo>
                    <a:pt x="3449" y="3772"/>
                  </a:lnTo>
                  <a:lnTo>
                    <a:pt x="3066" y="4135"/>
                  </a:lnTo>
                  <a:lnTo>
                    <a:pt x="2683" y="4539"/>
                  </a:lnTo>
                  <a:lnTo>
                    <a:pt x="2299" y="4942"/>
                  </a:lnTo>
                  <a:lnTo>
                    <a:pt x="1936" y="5366"/>
                  </a:lnTo>
                  <a:lnTo>
                    <a:pt x="1573" y="5789"/>
                  </a:lnTo>
                  <a:lnTo>
                    <a:pt x="1271" y="6233"/>
                  </a:lnTo>
                  <a:lnTo>
                    <a:pt x="988" y="6676"/>
                  </a:lnTo>
                  <a:lnTo>
                    <a:pt x="746" y="7120"/>
                  </a:lnTo>
                  <a:lnTo>
                    <a:pt x="545" y="7564"/>
                  </a:lnTo>
                  <a:lnTo>
                    <a:pt x="383" y="8008"/>
                  </a:lnTo>
                  <a:lnTo>
                    <a:pt x="242" y="8451"/>
                  </a:lnTo>
                  <a:lnTo>
                    <a:pt x="141" y="8915"/>
                  </a:lnTo>
                  <a:lnTo>
                    <a:pt x="61" y="9359"/>
                  </a:lnTo>
                  <a:lnTo>
                    <a:pt x="20" y="9803"/>
                  </a:lnTo>
                  <a:lnTo>
                    <a:pt x="0" y="10266"/>
                  </a:lnTo>
                  <a:lnTo>
                    <a:pt x="20" y="10710"/>
                  </a:lnTo>
                  <a:lnTo>
                    <a:pt x="61" y="11154"/>
                  </a:lnTo>
                  <a:lnTo>
                    <a:pt x="121" y="11577"/>
                  </a:lnTo>
                  <a:lnTo>
                    <a:pt x="222" y="12021"/>
                  </a:lnTo>
                  <a:lnTo>
                    <a:pt x="323" y="12445"/>
                  </a:lnTo>
                  <a:lnTo>
                    <a:pt x="464" y="12868"/>
                  </a:lnTo>
                  <a:lnTo>
                    <a:pt x="625" y="13272"/>
                  </a:lnTo>
                  <a:lnTo>
                    <a:pt x="787" y="13675"/>
                  </a:lnTo>
                  <a:lnTo>
                    <a:pt x="988" y="14078"/>
                  </a:lnTo>
                  <a:lnTo>
                    <a:pt x="1210" y="14462"/>
                  </a:lnTo>
                  <a:lnTo>
                    <a:pt x="1432" y="14845"/>
                  </a:lnTo>
                  <a:lnTo>
                    <a:pt x="1674" y="15208"/>
                  </a:lnTo>
                  <a:lnTo>
                    <a:pt x="1916" y="15571"/>
                  </a:lnTo>
                  <a:lnTo>
                    <a:pt x="2198" y="15914"/>
                  </a:lnTo>
                  <a:lnTo>
                    <a:pt x="2481" y="16257"/>
                  </a:lnTo>
                  <a:lnTo>
                    <a:pt x="2763" y="16559"/>
                  </a:lnTo>
                  <a:lnTo>
                    <a:pt x="3066" y="16862"/>
                  </a:lnTo>
                  <a:lnTo>
                    <a:pt x="3368" y="17164"/>
                  </a:lnTo>
                  <a:lnTo>
                    <a:pt x="3691" y="17426"/>
                  </a:lnTo>
                  <a:lnTo>
                    <a:pt x="4014" y="17689"/>
                  </a:lnTo>
                  <a:lnTo>
                    <a:pt x="4336" y="17931"/>
                  </a:lnTo>
                  <a:lnTo>
                    <a:pt x="5002" y="18374"/>
                  </a:lnTo>
                  <a:lnTo>
                    <a:pt x="5688" y="18778"/>
                  </a:lnTo>
                  <a:lnTo>
                    <a:pt x="6394" y="19181"/>
                  </a:lnTo>
                  <a:lnTo>
                    <a:pt x="7120" y="19544"/>
                  </a:lnTo>
                  <a:lnTo>
                    <a:pt x="7886" y="19867"/>
                  </a:lnTo>
                  <a:lnTo>
                    <a:pt x="8673" y="20149"/>
                  </a:lnTo>
                  <a:lnTo>
                    <a:pt x="9459" y="20411"/>
                  </a:lnTo>
                  <a:lnTo>
                    <a:pt x="10286" y="20633"/>
                  </a:lnTo>
                  <a:lnTo>
                    <a:pt x="11133" y="20795"/>
                  </a:lnTo>
                  <a:lnTo>
                    <a:pt x="12000" y="20936"/>
                  </a:lnTo>
                  <a:lnTo>
                    <a:pt x="12888" y="21037"/>
                  </a:lnTo>
                  <a:lnTo>
                    <a:pt x="13816" y="21077"/>
                  </a:lnTo>
                  <a:lnTo>
                    <a:pt x="14743" y="21097"/>
                  </a:lnTo>
                  <a:lnTo>
                    <a:pt x="15712" y="21037"/>
                  </a:lnTo>
                  <a:lnTo>
                    <a:pt x="16700" y="20956"/>
                  </a:lnTo>
                  <a:lnTo>
                    <a:pt x="17708" y="20815"/>
                  </a:lnTo>
                  <a:lnTo>
                    <a:pt x="18212" y="20714"/>
                  </a:lnTo>
                  <a:lnTo>
                    <a:pt x="18696" y="20613"/>
                  </a:lnTo>
                  <a:lnTo>
                    <a:pt x="19181" y="20492"/>
                  </a:lnTo>
                  <a:lnTo>
                    <a:pt x="19644" y="20351"/>
                  </a:lnTo>
                  <a:lnTo>
                    <a:pt x="20088" y="20210"/>
                  </a:lnTo>
                  <a:lnTo>
                    <a:pt x="20532" y="20048"/>
                  </a:lnTo>
                  <a:lnTo>
                    <a:pt x="20955" y="19867"/>
                  </a:lnTo>
                  <a:lnTo>
                    <a:pt x="21359" y="19685"/>
                  </a:lnTo>
                  <a:lnTo>
                    <a:pt x="21762" y="19484"/>
                  </a:lnTo>
                  <a:lnTo>
                    <a:pt x="22145" y="19262"/>
                  </a:lnTo>
                  <a:lnTo>
                    <a:pt x="22529" y="19040"/>
                  </a:lnTo>
                  <a:lnTo>
                    <a:pt x="22871" y="18798"/>
                  </a:lnTo>
                  <a:lnTo>
                    <a:pt x="23214" y="18556"/>
                  </a:lnTo>
                  <a:lnTo>
                    <a:pt x="23557" y="18294"/>
                  </a:lnTo>
                  <a:lnTo>
                    <a:pt x="23860" y="18031"/>
                  </a:lnTo>
                  <a:lnTo>
                    <a:pt x="24162" y="17749"/>
                  </a:lnTo>
                  <a:lnTo>
                    <a:pt x="24465" y="17467"/>
                  </a:lnTo>
                  <a:lnTo>
                    <a:pt x="24727" y="17164"/>
                  </a:lnTo>
                  <a:lnTo>
                    <a:pt x="24989" y="16862"/>
                  </a:lnTo>
                  <a:lnTo>
                    <a:pt x="25231" y="16559"/>
                  </a:lnTo>
                  <a:lnTo>
                    <a:pt x="25453" y="16236"/>
                  </a:lnTo>
                  <a:lnTo>
                    <a:pt x="25655" y="15914"/>
                  </a:lnTo>
                  <a:lnTo>
                    <a:pt x="25856" y="15571"/>
                  </a:lnTo>
                  <a:lnTo>
                    <a:pt x="26038" y="15228"/>
                  </a:lnTo>
                  <a:lnTo>
                    <a:pt x="26199" y="14865"/>
                  </a:lnTo>
                  <a:lnTo>
                    <a:pt x="26361" y="14522"/>
                  </a:lnTo>
                  <a:lnTo>
                    <a:pt x="26482" y="14159"/>
                  </a:lnTo>
                  <a:lnTo>
                    <a:pt x="26603" y="13776"/>
                  </a:lnTo>
                  <a:lnTo>
                    <a:pt x="26703" y="13413"/>
                  </a:lnTo>
                  <a:lnTo>
                    <a:pt x="26804" y="13030"/>
                  </a:lnTo>
                  <a:lnTo>
                    <a:pt x="26865" y="12646"/>
                  </a:lnTo>
                  <a:lnTo>
                    <a:pt x="26925" y="12263"/>
                  </a:lnTo>
                  <a:lnTo>
                    <a:pt x="26966" y="11759"/>
                  </a:lnTo>
                  <a:lnTo>
                    <a:pt x="27006" y="11255"/>
                  </a:lnTo>
                  <a:lnTo>
                    <a:pt x="27006" y="10751"/>
                  </a:lnTo>
                  <a:lnTo>
                    <a:pt x="26986" y="10246"/>
                  </a:lnTo>
                  <a:lnTo>
                    <a:pt x="26966" y="9742"/>
                  </a:lnTo>
                  <a:lnTo>
                    <a:pt x="26905" y="9258"/>
                  </a:lnTo>
                  <a:lnTo>
                    <a:pt x="26845" y="8754"/>
                  </a:lnTo>
                  <a:lnTo>
                    <a:pt x="26744" y="8270"/>
                  </a:lnTo>
                  <a:lnTo>
                    <a:pt x="26643" y="7806"/>
                  </a:lnTo>
                  <a:lnTo>
                    <a:pt x="26522" y="7322"/>
                  </a:lnTo>
                  <a:lnTo>
                    <a:pt x="26361" y="6858"/>
                  </a:lnTo>
                  <a:lnTo>
                    <a:pt x="26199" y="6414"/>
                  </a:lnTo>
                  <a:lnTo>
                    <a:pt x="26018" y="5971"/>
                  </a:lnTo>
                  <a:lnTo>
                    <a:pt x="25836" y="5527"/>
                  </a:lnTo>
                  <a:lnTo>
                    <a:pt x="25614" y="5103"/>
                  </a:lnTo>
                  <a:lnTo>
                    <a:pt x="25392" y="4700"/>
                  </a:lnTo>
                  <a:lnTo>
                    <a:pt x="25130" y="4297"/>
                  </a:lnTo>
                  <a:lnTo>
                    <a:pt x="24868" y="3913"/>
                  </a:lnTo>
                  <a:lnTo>
                    <a:pt x="24586" y="3550"/>
                  </a:lnTo>
                  <a:lnTo>
                    <a:pt x="24303" y="3207"/>
                  </a:lnTo>
                  <a:lnTo>
                    <a:pt x="23981" y="2865"/>
                  </a:lnTo>
                  <a:lnTo>
                    <a:pt x="23658" y="2562"/>
                  </a:lnTo>
                  <a:lnTo>
                    <a:pt x="23335" y="2260"/>
                  </a:lnTo>
                  <a:lnTo>
                    <a:pt x="22972" y="1977"/>
                  </a:lnTo>
                  <a:lnTo>
                    <a:pt x="22609" y="1715"/>
                  </a:lnTo>
                  <a:lnTo>
                    <a:pt x="22226" y="1493"/>
                  </a:lnTo>
                  <a:lnTo>
                    <a:pt x="21823" y="1271"/>
                  </a:lnTo>
                  <a:lnTo>
                    <a:pt x="21419" y="1070"/>
                  </a:lnTo>
                  <a:lnTo>
                    <a:pt x="20996" y="908"/>
                  </a:lnTo>
                  <a:lnTo>
                    <a:pt x="20572" y="767"/>
                  </a:lnTo>
                  <a:lnTo>
                    <a:pt x="20128" y="646"/>
                  </a:lnTo>
                  <a:lnTo>
                    <a:pt x="19665" y="565"/>
                  </a:lnTo>
                  <a:lnTo>
                    <a:pt x="18797" y="424"/>
                  </a:lnTo>
                  <a:lnTo>
                    <a:pt x="17970" y="303"/>
                  </a:lnTo>
                  <a:lnTo>
                    <a:pt x="17164" y="202"/>
                  </a:lnTo>
                  <a:lnTo>
                    <a:pt x="16397" y="122"/>
                  </a:lnTo>
                  <a:lnTo>
                    <a:pt x="15631" y="61"/>
                  </a:lnTo>
                  <a:lnTo>
                    <a:pt x="14905" y="21"/>
                  </a:lnTo>
                  <a:lnTo>
                    <a:pt x="14199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2667" kern="0">
                <a:solidFill>
                  <a:srgbClr val="FF6B6B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  <a:p>
              <a:pPr algn="ctr" defTabSz="1219170">
                <a:buClr>
                  <a:srgbClr val="000000"/>
                </a:buClr>
              </a:pPr>
              <a:endParaRPr sz="2667" kern="0">
                <a:solidFill>
                  <a:srgbClr val="FF6B6B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  <a:p>
              <a:pPr algn="ctr" defTabSz="1219170">
                <a:buClr>
                  <a:srgbClr val="000000"/>
                </a:buClr>
              </a:pPr>
              <a:endParaRPr sz="33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Right Arrow 5">
              <a:hlinkClick r:id="rId9" action="ppaction://hlinksldjump"/>
            </p:cNvPr>
            <p:cNvSpPr/>
            <p:nvPr/>
          </p:nvSpPr>
          <p:spPr>
            <a:xfrm>
              <a:off x="7574818" y="3863941"/>
              <a:ext cx="669851" cy="478465"/>
            </a:xfrm>
            <a:prstGeom prst="rightArrow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76767"/>
                </a:solidFill>
                <a:latin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4" presetClass="path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0.82708 -0.0037 " pathEditMode="relative" rAng="0" ptsTypes="AA">
                                      <p:cBhvr additive="base">
                                        <p:cTn id="94" dur="8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54" y="-185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7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9" grpId="0" animBg="1"/>
      <p:bldP spid="33" grpId="0" animBg="1"/>
      <p:bldP spid="34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0EA21AA-9A37-41F8-928F-D2D2136205B5}"/>
              </a:ext>
            </a:extLst>
          </p:cNvPr>
          <p:cNvSpPr/>
          <p:nvPr/>
        </p:nvSpPr>
        <p:spPr>
          <a:xfrm>
            <a:off x="1118114" y="3077535"/>
            <a:ext cx="9752796" cy="484904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40">
              <a:defRPr/>
            </a:pPr>
            <a:endParaRPr lang="en-US" sz="933" kern="0" dirty="0">
              <a:solidFill>
                <a:srgbClr val="C69C6D"/>
              </a:solidFill>
              <a:latin typeface="#9Slide02 Noi dung dai"/>
              <a:cs typeface="Arial"/>
              <a:sym typeface="Arial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203E102-D30B-42C2-BC33-E48E634EE4F5}"/>
              </a:ext>
            </a:extLst>
          </p:cNvPr>
          <p:cNvSpPr/>
          <p:nvPr/>
        </p:nvSpPr>
        <p:spPr>
          <a:xfrm>
            <a:off x="1118114" y="3054439"/>
            <a:ext cx="9752796" cy="484904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40">
              <a:defRPr/>
            </a:pPr>
            <a:r>
              <a:rPr lang="en-US" dirty="0"/>
              <a:t> 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Đẳng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933" b="1" kern="0" dirty="0">
              <a:solidFill>
                <a:srgbClr val="C69C6D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BA736A2-80E7-4EA4-B766-1A3E09A56AB9}"/>
              </a:ext>
            </a:extLst>
          </p:cNvPr>
          <p:cNvSpPr/>
          <p:nvPr/>
        </p:nvSpPr>
        <p:spPr>
          <a:xfrm>
            <a:off x="1110222" y="4456675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354">
              <a:defRPr/>
            </a:pPr>
            <a:r>
              <a:rPr lang="en-US" sz="2400" kern="0" dirty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A.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kern="0" dirty="0">
              <a:solidFill>
                <a:srgbClr val="1A1D28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B98F4F9-C7EA-4DD2-BA0C-6858EC2DF839}"/>
              </a:ext>
            </a:extLst>
          </p:cNvPr>
          <p:cNvSpPr/>
          <p:nvPr/>
        </p:nvSpPr>
        <p:spPr>
          <a:xfrm>
            <a:off x="1092990" y="5327189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354">
              <a:defRPr/>
            </a:pPr>
            <a:r>
              <a:rPr lang="en-US" sz="2400" kern="0" dirty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B.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dirty="0"/>
              <a:t>.</a:t>
            </a:r>
            <a:endParaRPr lang="en-US" sz="2400" kern="0" dirty="0">
              <a:solidFill>
                <a:srgbClr val="1A1D28"/>
              </a:solidFill>
              <a:latin typeface="#9Slide03 Montserrat Black" panose="00000A00000000000000" pitchFamily="2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E71EC61-57E8-44D4-8282-E8B7627A504F}"/>
              </a:ext>
            </a:extLst>
          </p:cNvPr>
          <p:cNvSpPr/>
          <p:nvPr/>
        </p:nvSpPr>
        <p:spPr>
          <a:xfrm>
            <a:off x="6127070" y="5327189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354">
              <a:defRPr/>
            </a:pPr>
            <a:r>
              <a:rPr lang="en-US" sz="2400" kern="0" dirty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D.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kern="0" dirty="0">
              <a:solidFill>
                <a:srgbClr val="1A1D28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E5B8966-F4A0-45D5-89DD-304F7B5392AD}"/>
              </a:ext>
            </a:extLst>
          </p:cNvPr>
          <p:cNvSpPr/>
          <p:nvPr/>
        </p:nvSpPr>
        <p:spPr>
          <a:xfrm>
            <a:off x="6127070" y="4455632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354">
              <a:defRPr/>
            </a:pPr>
            <a:r>
              <a:rPr lang="en-US" sz="2400" kern="0" dirty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C.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kern="0" dirty="0">
              <a:solidFill>
                <a:srgbClr val="1A1D28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49616DEE-C985-4463-8089-CF19D72B17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7" y="4482149"/>
            <a:ext cx="805723" cy="708059"/>
          </a:xfrm>
          <a:prstGeom prst="rect">
            <a:avLst/>
          </a:prstGeom>
          <a:noFill/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06D19A7-5BF4-41F2-AFAF-38A800F6F6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331" y="5390783"/>
            <a:ext cx="804536" cy="643628"/>
          </a:xfrm>
          <a:prstGeom prst="rect">
            <a:avLst/>
          </a:prstGeom>
          <a:noFill/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6A9F37D-7CC6-439B-B874-DAF7EC1A93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126" y="4496407"/>
            <a:ext cx="804743" cy="707197"/>
          </a:xfrm>
          <a:prstGeom prst="rect">
            <a:avLst/>
          </a:prstGeom>
          <a:noFill/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31D5E21-1FB7-45BD-88E8-3A82C9392C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195" y="5400150"/>
            <a:ext cx="732592" cy="643793"/>
          </a:xfrm>
          <a:prstGeom prst="rect">
            <a:avLst/>
          </a:prstGeom>
          <a:noFill/>
        </p:spPr>
      </p:pic>
      <p:sp>
        <p:nvSpPr>
          <p:cNvPr id="41" name="Snip Diagonal Corner Rectangle 3">
            <a:extLst>
              <a:ext uri="{FF2B5EF4-FFF2-40B4-BE49-F238E27FC236}">
                <a16:creationId xmlns:a16="http://schemas.microsoft.com/office/drawing/2014/main" id="{A439E8AD-38BC-46FF-AE10-F3AA4F757135}"/>
              </a:ext>
            </a:extLst>
          </p:cNvPr>
          <p:cNvSpPr/>
          <p:nvPr/>
        </p:nvSpPr>
        <p:spPr>
          <a:xfrm>
            <a:off x="832636" y="675828"/>
            <a:ext cx="10526728" cy="1604597"/>
          </a:xfrm>
          <a:prstGeom prst="roundRect">
            <a:avLst>
              <a:gd name="adj" fmla="val 10326"/>
            </a:avLst>
          </a:prstGeom>
          <a:solidFill>
            <a:sysClr val="window" lastClr="FFFFFF">
              <a:alpha val="70000"/>
            </a:sys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54">
              <a:defRPr/>
            </a:pPr>
            <a:r>
              <a:rPr lang="en-US" sz="4400" b="1">
                <a:solidFill>
                  <a:prstClr val="black"/>
                </a:solidFill>
                <a:latin typeface="#9Slide03 Montserrat Black" panose="00000A00000000000000" pitchFamily="2" charset="0"/>
                <a:cs typeface="Times New Roman" panose="02020603050405020304" pitchFamily="18" charset="0"/>
                <a:sym typeface="Arial"/>
              </a:rPr>
              <a:t>CÂU HỎI 4</a:t>
            </a:r>
            <a:endParaRPr lang="en-US" sz="4400" b="1" dirty="0">
              <a:solidFill>
                <a:prstClr val="black"/>
              </a:solidFill>
              <a:latin typeface="#9Slide03 Montserrat Black" panose="00000A00000000000000" pitchFamily="2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8D1CE61-F737-421E-B956-1FB9701C62CC}"/>
              </a:ext>
            </a:extLst>
          </p:cNvPr>
          <p:cNvGrpSpPr/>
          <p:nvPr/>
        </p:nvGrpSpPr>
        <p:grpSpPr>
          <a:xfrm>
            <a:off x="11400004" y="6129103"/>
            <a:ext cx="590877" cy="581173"/>
            <a:chOff x="7377456" y="3577591"/>
            <a:chExt cx="1064577" cy="1047094"/>
          </a:xfrm>
        </p:grpSpPr>
        <p:sp>
          <p:nvSpPr>
            <p:cNvPr id="46" name="Google Shape;3344;p48">
              <a:hlinkClick r:id="rId8" action="ppaction://hlinksldjump"/>
              <a:extLst>
                <a:ext uri="{FF2B5EF4-FFF2-40B4-BE49-F238E27FC236}">
                  <a16:creationId xmlns:a16="http://schemas.microsoft.com/office/drawing/2014/main" id="{A7E93327-9640-41B4-B962-03C1431716B6}"/>
                </a:ext>
              </a:extLst>
            </p:cNvPr>
            <p:cNvSpPr/>
            <p:nvPr/>
          </p:nvSpPr>
          <p:spPr>
            <a:xfrm>
              <a:off x="7377456" y="3577591"/>
              <a:ext cx="1064577" cy="1047094"/>
            </a:xfrm>
            <a:custGeom>
              <a:avLst/>
              <a:gdLst/>
              <a:ahLst/>
              <a:cxnLst/>
              <a:rect l="l" t="t" r="r" b="b"/>
              <a:pathLst>
                <a:path w="27006" h="21098" extrusionOk="0">
                  <a:moveTo>
                    <a:pt x="13533" y="1"/>
                  </a:moveTo>
                  <a:lnTo>
                    <a:pt x="12868" y="21"/>
                  </a:lnTo>
                  <a:lnTo>
                    <a:pt x="12222" y="61"/>
                  </a:lnTo>
                  <a:lnTo>
                    <a:pt x="11617" y="101"/>
                  </a:lnTo>
                  <a:lnTo>
                    <a:pt x="11012" y="182"/>
                  </a:lnTo>
                  <a:lnTo>
                    <a:pt x="10427" y="263"/>
                  </a:lnTo>
                  <a:lnTo>
                    <a:pt x="9863" y="384"/>
                  </a:lnTo>
                  <a:lnTo>
                    <a:pt x="9318" y="505"/>
                  </a:lnTo>
                  <a:lnTo>
                    <a:pt x="8794" y="646"/>
                  </a:lnTo>
                  <a:lnTo>
                    <a:pt x="8289" y="807"/>
                  </a:lnTo>
                  <a:lnTo>
                    <a:pt x="7785" y="989"/>
                  </a:lnTo>
                  <a:lnTo>
                    <a:pt x="7301" y="1191"/>
                  </a:lnTo>
                  <a:lnTo>
                    <a:pt x="6837" y="1412"/>
                  </a:lnTo>
                  <a:lnTo>
                    <a:pt x="6373" y="1634"/>
                  </a:lnTo>
                  <a:lnTo>
                    <a:pt x="5930" y="1897"/>
                  </a:lnTo>
                  <a:lnTo>
                    <a:pt x="5506" y="2159"/>
                  </a:lnTo>
                  <a:lnTo>
                    <a:pt x="5062" y="2441"/>
                  </a:lnTo>
                  <a:lnTo>
                    <a:pt x="4659" y="2764"/>
                  </a:lnTo>
                  <a:lnTo>
                    <a:pt x="4256" y="3066"/>
                  </a:lnTo>
                  <a:lnTo>
                    <a:pt x="3852" y="3409"/>
                  </a:lnTo>
                  <a:lnTo>
                    <a:pt x="3449" y="3772"/>
                  </a:lnTo>
                  <a:lnTo>
                    <a:pt x="3066" y="4135"/>
                  </a:lnTo>
                  <a:lnTo>
                    <a:pt x="2683" y="4539"/>
                  </a:lnTo>
                  <a:lnTo>
                    <a:pt x="2299" y="4942"/>
                  </a:lnTo>
                  <a:lnTo>
                    <a:pt x="1936" y="5366"/>
                  </a:lnTo>
                  <a:lnTo>
                    <a:pt x="1573" y="5789"/>
                  </a:lnTo>
                  <a:lnTo>
                    <a:pt x="1271" y="6233"/>
                  </a:lnTo>
                  <a:lnTo>
                    <a:pt x="988" y="6676"/>
                  </a:lnTo>
                  <a:lnTo>
                    <a:pt x="746" y="7120"/>
                  </a:lnTo>
                  <a:lnTo>
                    <a:pt x="545" y="7564"/>
                  </a:lnTo>
                  <a:lnTo>
                    <a:pt x="383" y="8008"/>
                  </a:lnTo>
                  <a:lnTo>
                    <a:pt x="242" y="8451"/>
                  </a:lnTo>
                  <a:lnTo>
                    <a:pt x="141" y="8915"/>
                  </a:lnTo>
                  <a:lnTo>
                    <a:pt x="61" y="9359"/>
                  </a:lnTo>
                  <a:lnTo>
                    <a:pt x="20" y="9803"/>
                  </a:lnTo>
                  <a:lnTo>
                    <a:pt x="0" y="10266"/>
                  </a:lnTo>
                  <a:lnTo>
                    <a:pt x="20" y="10710"/>
                  </a:lnTo>
                  <a:lnTo>
                    <a:pt x="61" y="11154"/>
                  </a:lnTo>
                  <a:lnTo>
                    <a:pt x="121" y="11577"/>
                  </a:lnTo>
                  <a:lnTo>
                    <a:pt x="222" y="12021"/>
                  </a:lnTo>
                  <a:lnTo>
                    <a:pt x="323" y="12445"/>
                  </a:lnTo>
                  <a:lnTo>
                    <a:pt x="464" y="12868"/>
                  </a:lnTo>
                  <a:lnTo>
                    <a:pt x="625" y="13272"/>
                  </a:lnTo>
                  <a:lnTo>
                    <a:pt x="787" y="13675"/>
                  </a:lnTo>
                  <a:lnTo>
                    <a:pt x="988" y="14078"/>
                  </a:lnTo>
                  <a:lnTo>
                    <a:pt x="1210" y="14462"/>
                  </a:lnTo>
                  <a:lnTo>
                    <a:pt x="1432" y="14845"/>
                  </a:lnTo>
                  <a:lnTo>
                    <a:pt x="1674" y="15208"/>
                  </a:lnTo>
                  <a:lnTo>
                    <a:pt x="1916" y="15571"/>
                  </a:lnTo>
                  <a:lnTo>
                    <a:pt x="2198" y="15914"/>
                  </a:lnTo>
                  <a:lnTo>
                    <a:pt x="2481" y="16257"/>
                  </a:lnTo>
                  <a:lnTo>
                    <a:pt x="2763" y="16559"/>
                  </a:lnTo>
                  <a:lnTo>
                    <a:pt x="3066" y="16862"/>
                  </a:lnTo>
                  <a:lnTo>
                    <a:pt x="3368" y="17164"/>
                  </a:lnTo>
                  <a:lnTo>
                    <a:pt x="3691" y="17426"/>
                  </a:lnTo>
                  <a:lnTo>
                    <a:pt x="4014" y="17689"/>
                  </a:lnTo>
                  <a:lnTo>
                    <a:pt x="4336" y="17931"/>
                  </a:lnTo>
                  <a:lnTo>
                    <a:pt x="5002" y="18374"/>
                  </a:lnTo>
                  <a:lnTo>
                    <a:pt x="5688" y="18778"/>
                  </a:lnTo>
                  <a:lnTo>
                    <a:pt x="6394" y="19181"/>
                  </a:lnTo>
                  <a:lnTo>
                    <a:pt x="7120" y="19544"/>
                  </a:lnTo>
                  <a:lnTo>
                    <a:pt x="7886" y="19867"/>
                  </a:lnTo>
                  <a:lnTo>
                    <a:pt x="8673" y="20149"/>
                  </a:lnTo>
                  <a:lnTo>
                    <a:pt x="9459" y="20411"/>
                  </a:lnTo>
                  <a:lnTo>
                    <a:pt x="10286" y="20633"/>
                  </a:lnTo>
                  <a:lnTo>
                    <a:pt x="11133" y="20795"/>
                  </a:lnTo>
                  <a:lnTo>
                    <a:pt x="12000" y="20936"/>
                  </a:lnTo>
                  <a:lnTo>
                    <a:pt x="12888" y="21037"/>
                  </a:lnTo>
                  <a:lnTo>
                    <a:pt x="13816" y="21077"/>
                  </a:lnTo>
                  <a:lnTo>
                    <a:pt x="14743" y="21097"/>
                  </a:lnTo>
                  <a:lnTo>
                    <a:pt x="15712" y="21037"/>
                  </a:lnTo>
                  <a:lnTo>
                    <a:pt x="16700" y="20956"/>
                  </a:lnTo>
                  <a:lnTo>
                    <a:pt x="17708" y="20815"/>
                  </a:lnTo>
                  <a:lnTo>
                    <a:pt x="18212" y="20714"/>
                  </a:lnTo>
                  <a:lnTo>
                    <a:pt x="18696" y="20613"/>
                  </a:lnTo>
                  <a:lnTo>
                    <a:pt x="19181" y="20492"/>
                  </a:lnTo>
                  <a:lnTo>
                    <a:pt x="19644" y="20351"/>
                  </a:lnTo>
                  <a:lnTo>
                    <a:pt x="20088" y="20210"/>
                  </a:lnTo>
                  <a:lnTo>
                    <a:pt x="20532" y="20048"/>
                  </a:lnTo>
                  <a:lnTo>
                    <a:pt x="20955" y="19867"/>
                  </a:lnTo>
                  <a:lnTo>
                    <a:pt x="21359" y="19685"/>
                  </a:lnTo>
                  <a:lnTo>
                    <a:pt x="21762" y="19484"/>
                  </a:lnTo>
                  <a:lnTo>
                    <a:pt x="22145" y="19262"/>
                  </a:lnTo>
                  <a:lnTo>
                    <a:pt x="22529" y="19040"/>
                  </a:lnTo>
                  <a:lnTo>
                    <a:pt x="22871" y="18798"/>
                  </a:lnTo>
                  <a:lnTo>
                    <a:pt x="23214" y="18556"/>
                  </a:lnTo>
                  <a:lnTo>
                    <a:pt x="23557" y="18294"/>
                  </a:lnTo>
                  <a:lnTo>
                    <a:pt x="23860" y="18031"/>
                  </a:lnTo>
                  <a:lnTo>
                    <a:pt x="24162" y="17749"/>
                  </a:lnTo>
                  <a:lnTo>
                    <a:pt x="24465" y="17467"/>
                  </a:lnTo>
                  <a:lnTo>
                    <a:pt x="24727" y="17164"/>
                  </a:lnTo>
                  <a:lnTo>
                    <a:pt x="24989" y="16862"/>
                  </a:lnTo>
                  <a:lnTo>
                    <a:pt x="25231" y="16559"/>
                  </a:lnTo>
                  <a:lnTo>
                    <a:pt x="25453" y="16236"/>
                  </a:lnTo>
                  <a:lnTo>
                    <a:pt x="25655" y="15914"/>
                  </a:lnTo>
                  <a:lnTo>
                    <a:pt x="25856" y="15571"/>
                  </a:lnTo>
                  <a:lnTo>
                    <a:pt x="26038" y="15228"/>
                  </a:lnTo>
                  <a:lnTo>
                    <a:pt x="26199" y="14865"/>
                  </a:lnTo>
                  <a:lnTo>
                    <a:pt x="26361" y="14522"/>
                  </a:lnTo>
                  <a:lnTo>
                    <a:pt x="26482" y="14159"/>
                  </a:lnTo>
                  <a:lnTo>
                    <a:pt x="26603" y="13776"/>
                  </a:lnTo>
                  <a:lnTo>
                    <a:pt x="26703" y="13413"/>
                  </a:lnTo>
                  <a:lnTo>
                    <a:pt x="26804" y="13030"/>
                  </a:lnTo>
                  <a:lnTo>
                    <a:pt x="26865" y="12646"/>
                  </a:lnTo>
                  <a:lnTo>
                    <a:pt x="26925" y="12263"/>
                  </a:lnTo>
                  <a:lnTo>
                    <a:pt x="26966" y="11759"/>
                  </a:lnTo>
                  <a:lnTo>
                    <a:pt x="27006" y="11255"/>
                  </a:lnTo>
                  <a:lnTo>
                    <a:pt x="27006" y="10751"/>
                  </a:lnTo>
                  <a:lnTo>
                    <a:pt x="26986" y="10246"/>
                  </a:lnTo>
                  <a:lnTo>
                    <a:pt x="26966" y="9742"/>
                  </a:lnTo>
                  <a:lnTo>
                    <a:pt x="26905" y="9258"/>
                  </a:lnTo>
                  <a:lnTo>
                    <a:pt x="26845" y="8754"/>
                  </a:lnTo>
                  <a:lnTo>
                    <a:pt x="26744" y="8270"/>
                  </a:lnTo>
                  <a:lnTo>
                    <a:pt x="26643" y="7806"/>
                  </a:lnTo>
                  <a:lnTo>
                    <a:pt x="26522" y="7322"/>
                  </a:lnTo>
                  <a:lnTo>
                    <a:pt x="26361" y="6858"/>
                  </a:lnTo>
                  <a:lnTo>
                    <a:pt x="26199" y="6414"/>
                  </a:lnTo>
                  <a:lnTo>
                    <a:pt x="26018" y="5971"/>
                  </a:lnTo>
                  <a:lnTo>
                    <a:pt x="25836" y="5527"/>
                  </a:lnTo>
                  <a:lnTo>
                    <a:pt x="25614" y="5103"/>
                  </a:lnTo>
                  <a:lnTo>
                    <a:pt x="25392" y="4700"/>
                  </a:lnTo>
                  <a:lnTo>
                    <a:pt x="25130" y="4297"/>
                  </a:lnTo>
                  <a:lnTo>
                    <a:pt x="24868" y="3913"/>
                  </a:lnTo>
                  <a:lnTo>
                    <a:pt x="24586" y="3550"/>
                  </a:lnTo>
                  <a:lnTo>
                    <a:pt x="24303" y="3207"/>
                  </a:lnTo>
                  <a:lnTo>
                    <a:pt x="23981" y="2865"/>
                  </a:lnTo>
                  <a:lnTo>
                    <a:pt x="23658" y="2562"/>
                  </a:lnTo>
                  <a:lnTo>
                    <a:pt x="23335" y="2260"/>
                  </a:lnTo>
                  <a:lnTo>
                    <a:pt x="22972" y="1977"/>
                  </a:lnTo>
                  <a:lnTo>
                    <a:pt x="22609" y="1715"/>
                  </a:lnTo>
                  <a:lnTo>
                    <a:pt x="22226" y="1493"/>
                  </a:lnTo>
                  <a:lnTo>
                    <a:pt x="21823" y="1271"/>
                  </a:lnTo>
                  <a:lnTo>
                    <a:pt x="21419" y="1070"/>
                  </a:lnTo>
                  <a:lnTo>
                    <a:pt x="20996" y="908"/>
                  </a:lnTo>
                  <a:lnTo>
                    <a:pt x="20572" y="767"/>
                  </a:lnTo>
                  <a:lnTo>
                    <a:pt x="20128" y="646"/>
                  </a:lnTo>
                  <a:lnTo>
                    <a:pt x="19665" y="565"/>
                  </a:lnTo>
                  <a:lnTo>
                    <a:pt x="18797" y="424"/>
                  </a:lnTo>
                  <a:lnTo>
                    <a:pt x="17970" y="303"/>
                  </a:lnTo>
                  <a:lnTo>
                    <a:pt x="17164" y="202"/>
                  </a:lnTo>
                  <a:lnTo>
                    <a:pt x="16397" y="122"/>
                  </a:lnTo>
                  <a:lnTo>
                    <a:pt x="15631" y="61"/>
                  </a:lnTo>
                  <a:lnTo>
                    <a:pt x="14905" y="21"/>
                  </a:lnTo>
                  <a:lnTo>
                    <a:pt x="14199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2667" kern="0">
                <a:solidFill>
                  <a:srgbClr val="FF6B6B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  <a:p>
              <a:pPr algn="ctr" defTabSz="1219170">
                <a:buClr>
                  <a:srgbClr val="000000"/>
                </a:buClr>
              </a:pPr>
              <a:endParaRPr sz="2667" kern="0">
                <a:solidFill>
                  <a:srgbClr val="FF6B6B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  <a:p>
              <a:pPr algn="ctr" defTabSz="1219170">
                <a:buClr>
                  <a:srgbClr val="000000"/>
                </a:buClr>
              </a:pPr>
              <a:endParaRPr sz="33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Right Arrow 5">
              <a:hlinkClick r:id="rId8" action="ppaction://hlinksldjump"/>
              <a:extLst>
                <a:ext uri="{FF2B5EF4-FFF2-40B4-BE49-F238E27FC236}">
                  <a16:creationId xmlns:a16="http://schemas.microsoft.com/office/drawing/2014/main" id="{A17EEAA7-A7F0-4002-8C4B-25A2D1AD712F}"/>
                </a:ext>
              </a:extLst>
            </p:cNvPr>
            <p:cNvSpPr/>
            <p:nvPr/>
          </p:nvSpPr>
          <p:spPr>
            <a:xfrm>
              <a:off x="7574818" y="3863941"/>
              <a:ext cx="669851" cy="478465"/>
            </a:xfrm>
            <a:prstGeom prst="rightArrow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76767"/>
                </a:solidFill>
                <a:latin typeface="Arial"/>
                <a:sym typeface="Arial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94E60B1D-2702-4B47-9CBF-895CA59524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" r="44"/>
          <a:stretch/>
        </p:blipFill>
        <p:spPr>
          <a:xfrm flipH="1">
            <a:off x="381000" y="2184061"/>
            <a:ext cx="1979439" cy="1981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639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4" presetClass="path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L 0.82266 0.00324 " pathEditMode="relative" rAng="0" ptsTypes="AA">
                                      <p:cBhvr additive="base">
                                        <p:cTn id="94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33" y="162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8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8" grpId="0" animBg="1"/>
      <p:bldP spid="33" grpId="0" animBg="1"/>
      <p:bldP spid="34" grpId="0" animBg="1"/>
      <p:bldP spid="35" grpId="0" animBg="1"/>
      <p:bldP spid="36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368E02E-7411-4759-9834-3A187C53CD8C}"/>
                  </a:ext>
                </a:extLst>
              </p:cNvPr>
              <p:cNvSpPr/>
              <p:nvPr/>
            </p:nvSpPr>
            <p:spPr>
              <a:xfrm>
                <a:off x="1103447" y="4363327"/>
                <a:ext cx="4906799" cy="770816"/>
              </a:xfrm>
              <a:prstGeom prst="rect">
                <a:avLst/>
              </a:prstGeom>
              <a:solidFill>
                <a:sysClr val="windowText" lastClr="000000">
                  <a:lumMod val="10000"/>
                  <a:lumOff val="90000"/>
                </a:sysClr>
              </a:solidFill>
              <a:ln w="2857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304784" indent="-304784" defTabSz="914354">
                  <a:buFont typeface="+mj-lt"/>
                  <a:buAutoNum type="alphaUcPeriod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 smtClean="0">
                            <a:solidFill>
                              <a:srgbClr val="1A1D2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lang="en-US" sz="2400" i="1" kern="0">
                            <a:solidFill>
                              <a:srgbClr val="1A1D2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𝑝</m:t>
                        </m:r>
                        <m:r>
                          <a:rPr lang="en-US" sz="2400" b="0" i="1" kern="0" smtClean="0">
                            <a:solidFill>
                              <a:srgbClr val="1A1D2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𝑇</m:t>
                        </m:r>
                      </m:num>
                      <m:den>
                        <m:r>
                          <a:rPr lang="en-US" sz="2400" b="0" i="1" kern="0" smtClean="0">
                            <a:solidFill>
                              <a:srgbClr val="1A1D2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𝑉</m:t>
                        </m:r>
                      </m:den>
                    </m:f>
                  </m:oMath>
                </a14:m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hằng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4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368E02E-7411-4759-9834-3A187C53CD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447" y="4363327"/>
                <a:ext cx="4906799" cy="7708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33C89AF-483B-42BE-A97C-2642B497D036}"/>
                  </a:ext>
                </a:extLst>
              </p:cNvPr>
              <p:cNvSpPr/>
              <p:nvPr/>
            </p:nvSpPr>
            <p:spPr>
              <a:xfrm>
                <a:off x="6123842" y="4367515"/>
                <a:ext cx="4906799" cy="770816"/>
              </a:xfrm>
              <a:prstGeom prst="rect">
                <a:avLst/>
              </a:prstGeom>
              <a:solidFill>
                <a:sysClr val="windowText" lastClr="000000">
                  <a:lumMod val="10000"/>
                  <a:lumOff val="90000"/>
                </a:sysClr>
              </a:solidFill>
              <a:ln w="2857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defTabSz="914354">
                  <a:defRPr/>
                </a:pPr>
                <a:r>
                  <a:rPr lang="en-US" sz="2400" kern="0" dirty="0">
                    <a:solidFill>
                      <a:srgbClr val="1A1D28"/>
                    </a:solidFill>
                    <a:latin typeface="#9Slide03 Montserrat Black" panose="00000A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>
                            <a:solidFill>
                              <a:srgbClr val="1A1D2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lang="en-US" sz="2400" i="1" kern="0">
                            <a:solidFill>
                              <a:srgbClr val="1A1D2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𝑇</m:t>
                        </m:r>
                        <m:r>
                          <a:rPr lang="en-US" sz="2400" b="0" i="1" kern="0" smtClean="0">
                            <a:solidFill>
                              <a:srgbClr val="1A1D2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𝑉</m:t>
                        </m:r>
                      </m:num>
                      <m:den>
                        <m:r>
                          <a:rPr lang="en-US" sz="2400" b="0" i="1" kern="0" smtClean="0">
                            <a:solidFill>
                              <a:srgbClr val="1A1D2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hằng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2400" kern="0" dirty="0">
                  <a:solidFill>
                    <a:srgbClr val="1A1D28"/>
                  </a:solidFill>
                  <a:latin typeface="#9Slide03 Montserrat Black" panose="00000A00000000000000" pitchFamily="2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33C89AF-483B-42BE-A97C-2642B497D0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3842" y="4367515"/>
                <a:ext cx="4906799" cy="770816"/>
              </a:xfrm>
              <a:prstGeom prst="rect">
                <a:avLst/>
              </a:prstGeom>
              <a:blipFill>
                <a:blip r:embed="rId7"/>
                <a:stretch>
                  <a:fillRect l="-1990"/>
                </a:stretch>
              </a:blipFill>
              <a:ln w="28575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C401EB3-B71A-4D10-BE87-F058724557BC}"/>
                  </a:ext>
                </a:extLst>
              </p:cNvPr>
              <p:cNvSpPr/>
              <p:nvPr/>
            </p:nvSpPr>
            <p:spPr>
              <a:xfrm>
                <a:off x="1103447" y="5252499"/>
                <a:ext cx="4906799" cy="770816"/>
              </a:xfrm>
              <a:prstGeom prst="rect">
                <a:avLst/>
              </a:prstGeom>
              <a:solidFill>
                <a:sysClr val="windowText" lastClr="000000">
                  <a:lumMod val="10000"/>
                  <a:lumOff val="90000"/>
                </a:sysClr>
              </a:solidFill>
              <a:ln w="2857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defTabSz="914354">
                  <a:defRPr/>
                </a:pPr>
                <a:r>
                  <a:rPr lang="en-US" sz="2400" kern="0" dirty="0">
                    <a:solidFill>
                      <a:srgbClr val="1A1D28"/>
                    </a:solidFill>
                    <a:latin typeface="#9Slide03 Montserrat Black" panose="00000A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 smtClean="0">
                            <a:solidFill>
                              <a:srgbClr val="1A1D2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lang="en-US" sz="2400" b="0" i="1" kern="0" smtClean="0">
                            <a:solidFill>
                              <a:srgbClr val="1A1D2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𝑝𝑉</m:t>
                        </m:r>
                      </m:num>
                      <m:den>
                        <m:r>
                          <a:rPr lang="en-US" sz="2400" b="0" i="1" kern="0" smtClean="0">
                            <a:solidFill>
                              <a:srgbClr val="1A1D2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hằng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2400" kern="0" dirty="0">
                  <a:solidFill>
                    <a:srgbClr val="1A1D28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C401EB3-B71A-4D10-BE87-F058724557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447" y="5252499"/>
                <a:ext cx="4906799" cy="770816"/>
              </a:xfrm>
              <a:prstGeom prst="rect">
                <a:avLst/>
              </a:prstGeom>
              <a:blipFill>
                <a:blip r:embed="rId8"/>
                <a:stretch>
                  <a:fillRect l="-1863" b="-2381"/>
                </a:stretch>
              </a:blipFill>
              <a:ln w="28575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58D6CBF-16AB-425F-83A6-54E2F90E0E32}"/>
                  </a:ext>
                </a:extLst>
              </p:cNvPr>
              <p:cNvSpPr/>
              <p:nvPr/>
            </p:nvSpPr>
            <p:spPr>
              <a:xfrm>
                <a:off x="6123842" y="5256687"/>
                <a:ext cx="4906799" cy="770816"/>
              </a:xfrm>
              <a:prstGeom prst="rect">
                <a:avLst/>
              </a:prstGeom>
              <a:solidFill>
                <a:sysClr val="windowText" lastClr="000000">
                  <a:lumMod val="10000"/>
                  <a:lumOff val="90000"/>
                </a:sysClr>
              </a:solidFill>
              <a:ln w="2857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defTabSz="914354">
                  <a:defRPr/>
                </a:pPr>
                <a:r>
                  <a:rPr lang="en-US" sz="2400" kern="0" dirty="0">
                    <a:solidFill>
                      <a:srgbClr val="1A1D28"/>
                    </a:solidFill>
                    <a:latin typeface="#9Slide03 Montserrat Black" panose="00000A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>
                            <a:solidFill>
                              <a:srgbClr val="1A1D2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lang="en-US" sz="2400" i="1" kern="0">
                            <a:solidFill>
                              <a:srgbClr val="1A1D2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𝑇</m:t>
                        </m:r>
                      </m:num>
                      <m:den>
                        <m:r>
                          <a:rPr lang="en-US" sz="2400" i="1" kern="0">
                            <a:solidFill>
                              <a:srgbClr val="1A1D2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𝑉</m:t>
                        </m:r>
                      </m:den>
                    </m:f>
                  </m:oMath>
                </a14:m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hằng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2400" kern="0" dirty="0">
                  <a:solidFill>
                    <a:srgbClr val="1A1D28"/>
                  </a:solidFill>
                  <a:latin typeface="#9Slide03 Montserrat Black" panose="00000A00000000000000" pitchFamily="2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58D6CBF-16AB-425F-83A6-54E2F90E0E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3842" y="5256687"/>
                <a:ext cx="4906799" cy="770816"/>
              </a:xfrm>
              <a:prstGeom prst="rect">
                <a:avLst/>
              </a:prstGeom>
              <a:blipFill>
                <a:blip r:embed="rId9"/>
                <a:stretch>
                  <a:fillRect l="-1990" b="-1575"/>
                </a:stretch>
              </a:blipFill>
              <a:ln w="28575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>
            <a:extLst>
              <a:ext uri="{FF2B5EF4-FFF2-40B4-BE49-F238E27FC236}">
                <a16:creationId xmlns:a16="http://schemas.microsoft.com/office/drawing/2014/main" id="{3F19763E-4CD8-4E60-9D63-DA657F4C5C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521" y="4388801"/>
            <a:ext cx="805723" cy="70805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E6736DE-2601-4EA7-B2A9-72BDBEA35A4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708" y="5316094"/>
            <a:ext cx="804536" cy="64362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8712ABB-2914-4472-BE89-5CDC8C3271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898" y="5297460"/>
            <a:ext cx="804743" cy="70719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A58C4AA-948C-447D-9185-225FFD52B2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047" y="4440476"/>
            <a:ext cx="732592" cy="643793"/>
          </a:xfrm>
          <a:prstGeom prst="rect">
            <a:avLst/>
          </a:prstGeom>
        </p:spPr>
      </p:pic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F877A0C5-B389-4B87-86EB-2CF0D352F503}"/>
              </a:ext>
            </a:extLst>
          </p:cNvPr>
          <p:cNvSpPr/>
          <p:nvPr/>
        </p:nvSpPr>
        <p:spPr>
          <a:xfrm>
            <a:off x="1118114" y="3057215"/>
            <a:ext cx="9752796" cy="484904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40">
              <a:defRPr/>
            </a:pPr>
            <a:endParaRPr lang="en-US" sz="933" kern="0">
              <a:solidFill>
                <a:srgbClr val="C69C6D"/>
              </a:solidFill>
              <a:latin typeface="#9Slide02 Noi dung dai"/>
              <a:cs typeface="Arial"/>
              <a:sym typeface="Arial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9F81EE8F-E71C-4E43-91AA-EB52498E2DFD}"/>
              </a:ext>
            </a:extLst>
          </p:cNvPr>
          <p:cNvSpPr/>
          <p:nvPr/>
        </p:nvSpPr>
        <p:spPr>
          <a:xfrm>
            <a:off x="1118114" y="3034119"/>
            <a:ext cx="9752796" cy="484904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40">
              <a:defRPr/>
            </a:pPr>
            <a:r>
              <a:rPr lang="vi-VN" b="1" dirty="0"/>
              <a:t>Phương trình trạng thái của một khối lượng khí lí tưởng được </a:t>
            </a:r>
            <a:endParaRPr lang="en-US" b="1" dirty="0"/>
          </a:p>
          <a:p>
            <a:pPr algn="ctr" defTabSz="1219140">
              <a:defRPr/>
            </a:pPr>
            <a:r>
              <a:rPr lang="vi-VN" b="1" dirty="0"/>
              <a:t>xác định bởi công thức nào?</a:t>
            </a:r>
            <a:endParaRPr lang="en-US" sz="933" b="1" kern="0" dirty="0">
              <a:solidFill>
                <a:srgbClr val="C69C6D"/>
              </a:solidFill>
              <a:latin typeface="#9Slide02 Noi dung dai"/>
              <a:cs typeface="Arial"/>
              <a:sym typeface="Arial"/>
            </a:endParaRPr>
          </a:p>
        </p:txBody>
      </p:sp>
      <p:sp>
        <p:nvSpPr>
          <p:cNvPr id="41" name="Snip Diagonal Corner Rectangle 3">
            <a:extLst>
              <a:ext uri="{FF2B5EF4-FFF2-40B4-BE49-F238E27FC236}">
                <a16:creationId xmlns:a16="http://schemas.microsoft.com/office/drawing/2014/main" id="{83BA127A-8D65-4EC4-9FE8-A11360B7C4D2}"/>
              </a:ext>
            </a:extLst>
          </p:cNvPr>
          <p:cNvSpPr/>
          <p:nvPr/>
        </p:nvSpPr>
        <p:spPr>
          <a:xfrm>
            <a:off x="832636" y="655508"/>
            <a:ext cx="10526728" cy="1604597"/>
          </a:xfrm>
          <a:prstGeom prst="roundRect">
            <a:avLst>
              <a:gd name="adj" fmla="val 10326"/>
            </a:avLst>
          </a:prstGeom>
          <a:solidFill>
            <a:sysClr val="window" lastClr="FFFFFF">
              <a:alpha val="70000"/>
            </a:sys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54">
              <a:defRPr/>
            </a:pPr>
            <a:r>
              <a:rPr lang="en-US" sz="4400" b="1">
                <a:solidFill>
                  <a:prstClr val="black"/>
                </a:solidFill>
                <a:latin typeface="#9Slide03 Montserrat Black" panose="00000A00000000000000" pitchFamily="2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b="1">
                <a:solidFill>
                  <a:prstClr val="black"/>
                </a:solidFill>
                <a:latin typeface="#9Slide03 Montserrat Black" panose="00000A00000000000000" pitchFamily="2" charset="0"/>
                <a:cs typeface="Times New Roman" panose="02020603050405020304" pitchFamily="18" charset="0"/>
                <a:sym typeface="Arial"/>
              </a:rPr>
              <a:t>HỎI</a:t>
            </a:r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b="1">
                <a:solidFill>
                  <a:prstClr val="black"/>
                </a:solidFill>
                <a:latin typeface="#9Slide03 Montserrat Black" panose="00000A00000000000000" pitchFamily="2" charset="0"/>
                <a:cs typeface="Times New Roman" panose="02020603050405020304" pitchFamily="18" charset="0"/>
                <a:sym typeface="Arial"/>
              </a:rPr>
              <a:t>5</a:t>
            </a:r>
            <a:endParaRPr lang="en-US" sz="4400" b="1" dirty="0">
              <a:solidFill>
                <a:prstClr val="black"/>
              </a:solidFill>
              <a:latin typeface="#9Slide03 Montserrat Black" panose="00000A00000000000000" pitchFamily="2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1A9C57A-8452-4F7C-8939-0F4B2E599074}"/>
              </a:ext>
            </a:extLst>
          </p:cNvPr>
          <p:cNvGrpSpPr/>
          <p:nvPr/>
        </p:nvGrpSpPr>
        <p:grpSpPr>
          <a:xfrm>
            <a:off x="11400004" y="6129103"/>
            <a:ext cx="590877" cy="581173"/>
            <a:chOff x="7377456" y="3577591"/>
            <a:chExt cx="1064577" cy="1047094"/>
          </a:xfrm>
        </p:grpSpPr>
        <p:sp>
          <p:nvSpPr>
            <p:cNvPr id="18" name="Google Shape;3344;p48">
              <a:hlinkClick r:id="rId12" action="ppaction://hlinksldjump"/>
              <a:extLst>
                <a:ext uri="{FF2B5EF4-FFF2-40B4-BE49-F238E27FC236}">
                  <a16:creationId xmlns:a16="http://schemas.microsoft.com/office/drawing/2014/main" id="{141F9079-5C02-4533-B858-918274BAC9ED}"/>
                </a:ext>
              </a:extLst>
            </p:cNvPr>
            <p:cNvSpPr/>
            <p:nvPr/>
          </p:nvSpPr>
          <p:spPr>
            <a:xfrm>
              <a:off x="7377456" y="3577591"/>
              <a:ext cx="1064577" cy="1047094"/>
            </a:xfrm>
            <a:custGeom>
              <a:avLst/>
              <a:gdLst/>
              <a:ahLst/>
              <a:cxnLst/>
              <a:rect l="l" t="t" r="r" b="b"/>
              <a:pathLst>
                <a:path w="27006" h="21098" extrusionOk="0">
                  <a:moveTo>
                    <a:pt x="13533" y="1"/>
                  </a:moveTo>
                  <a:lnTo>
                    <a:pt x="12868" y="21"/>
                  </a:lnTo>
                  <a:lnTo>
                    <a:pt x="12222" y="61"/>
                  </a:lnTo>
                  <a:lnTo>
                    <a:pt x="11617" y="101"/>
                  </a:lnTo>
                  <a:lnTo>
                    <a:pt x="11012" y="182"/>
                  </a:lnTo>
                  <a:lnTo>
                    <a:pt x="10427" y="263"/>
                  </a:lnTo>
                  <a:lnTo>
                    <a:pt x="9863" y="384"/>
                  </a:lnTo>
                  <a:lnTo>
                    <a:pt x="9318" y="505"/>
                  </a:lnTo>
                  <a:lnTo>
                    <a:pt x="8794" y="646"/>
                  </a:lnTo>
                  <a:lnTo>
                    <a:pt x="8289" y="807"/>
                  </a:lnTo>
                  <a:lnTo>
                    <a:pt x="7785" y="989"/>
                  </a:lnTo>
                  <a:lnTo>
                    <a:pt x="7301" y="1191"/>
                  </a:lnTo>
                  <a:lnTo>
                    <a:pt x="6837" y="1412"/>
                  </a:lnTo>
                  <a:lnTo>
                    <a:pt x="6373" y="1634"/>
                  </a:lnTo>
                  <a:lnTo>
                    <a:pt x="5930" y="1897"/>
                  </a:lnTo>
                  <a:lnTo>
                    <a:pt x="5506" y="2159"/>
                  </a:lnTo>
                  <a:lnTo>
                    <a:pt x="5062" y="2441"/>
                  </a:lnTo>
                  <a:lnTo>
                    <a:pt x="4659" y="2764"/>
                  </a:lnTo>
                  <a:lnTo>
                    <a:pt x="4256" y="3066"/>
                  </a:lnTo>
                  <a:lnTo>
                    <a:pt x="3852" y="3409"/>
                  </a:lnTo>
                  <a:lnTo>
                    <a:pt x="3449" y="3772"/>
                  </a:lnTo>
                  <a:lnTo>
                    <a:pt x="3066" y="4135"/>
                  </a:lnTo>
                  <a:lnTo>
                    <a:pt x="2683" y="4539"/>
                  </a:lnTo>
                  <a:lnTo>
                    <a:pt x="2299" y="4942"/>
                  </a:lnTo>
                  <a:lnTo>
                    <a:pt x="1936" y="5366"/>
                  </a:lnTo>
                  <a:lnTo>
                    <a:pt x="1573" y="5789"/>
                  </a:lnTo>
                  <a:lnTo>
                    <a:pt x="1271" y="6233"/>
                  </a:lnTo>
                  <a:lnTo>
                    <a:pt x="988" y="6676"/>
                  </a:lnTo>
                  <a:lnTo>
                    <a:pt x="746" y="7120"/>
                  </a:lnTo>
                  <a:lnTo>
                    <a:pt x="545" y="7564"/>
                  </a:lnTo>
                  <a:lnTo>
                    <a:pt x="383" y="8008"/>
                  </a:lnTo>
                  <a:lnTo>
                    <a:pt x="242" y="8451"/>
                  </a:lnTo>
                  <a:lnTo>
                    <a:pt x="141" y="8915"/>
                  </a:lnTo>
                  <a:lnTo>
                    <a:pt x="61" y="9359"/>
                  </a:lnTo>
                  <a:lnTo>
                    <a:pt x="20" y="9803"/>
                  </a:lnTo>
                  <a:lnTo>
                    <a:pt x="0" y="10266"/>
                  </a:lnTo>
                  <a:lnTo>
                    <a:pt x="20" y="10710"/>
                  </a:lnTo>
                  <a:lnTo>
                    <a:pt x="61" y="11154"/>
                  </a:lnTo>
                  <a:lnTo>
                    <a:pt x="121" y="11577"/>
                  </a:lnTo>
                  <a:lnTo>
                    <a:pt x="222" y="12021"/>
                  </a:lnTo>
                  <a:lnTo>
                    <a:pt x="323" y="12445"/>
                  </a:lnTo>
                  <a:lnTo>
                    <a:pt x="464" y="12868"/>
                  </a:lnTo>
                  <a:lnTo>
                    <a:pt x="625" y="13272"/>
                  </a:lnTo>
                  <a:lnTo>
                    <a:pt x="787" y="13675"/>
                  </a:lnTo>
                  <a:lnTo>
                    <a:pt x="988" y="14078"/>
                  </a:lnTo>
                  <a:lnTo>
                    <a:pt x="1210" y="14462"/>
                  </a:lnTo>
                  <a:lnTo>
                    <a:pt x="1432" y="14845"/>
                  </a:lnTo>
                  <a:lnTo>
                    <a:pt x="1674" y="15208"/>
                  </a:lnTo>
                  <a:lnTo>
                    <a:pt x="1916" y="15571"/>
                  </a:lnTo>
                  <a:lnTo>
                    <a:pt x="2198" y="15914"/>
                  </a:lnTo>
                  <a:lnTo>
                    <a:pt x="2481" y="16257"/>
                  </a:lnTo>
                  <a:lnTo>
                    <a:pt x="2763" y="16559"/>
                  </a:lnTo>
                  <a:lnTo>
                    <a:pt x="3066" y="16862"/>
                  </a:lnTo>
                  <a:lnTo>
                    <a:pt x="3368" y="17164"/>
                  </a:lnTo>
                  <a:lnTo>
                    <a:pt x="3691" y="17426"/>
                  </a:lnTo>
                  <a:lnTo>
                    <a:pt x="4014" y="17689"/>
                  </a:lnTo>
                  <a:lnTo>
                    <a:pt x="4336" y="17931"/>
                  </a:lnTo>
                  <a:lnTo>
                    <a:pt x="5002" y="18374"/>
                  </a:lnTo>
                  <a:lnTo>
                    <a:pt x="5688" y="18778"/>
                  </a:lnTo>
                  <a:lnTo>
                    <a:pt x="6394" y="19181"/>
                  </a:lnTo>
                  <a:lnTo>
                    <a:pt x="7120" y="19544"/>
                  </a:lnTo>
                  <a:lnTo>
                    <a:pt x="7886" y="19867"/>
                  </a:lnTo>
                  <a:lnTo>
                    <a:pt x="8673" y="20149"/>
                  </a:lnTo>
                  <a:lnTo>
                    <a:pt x="9459" y="20411"/>
                  </a:lnTo>
                  <a:lnTo>
                    <a:pt x="10286" y="20633"/>
                  </a:lnTo>
                  <a:lnTo>
                    <a:pt x="11133" y="20795"/>
                  </a:lnTo>
                  <a:lnTo>
                    <a:pt x="12000" y="20936"/>
                  </a:lnTo>
                  <a:lnTo>
                    <a:pt x="12888" y="21037"/>
                  </a:lnTo>
                  <a:lnTo>
                    <a:pt x="13816" y="21077"/>
                  </a:lnTo>
                  <a:lnTo>
                    <a:pt x="14743" y="21097"/>
                  </a:lnTo>
                  <a:lnTo>
                    <a:pt x="15712" y="21037"/>
                  </a:lnTo>
                  <a:lnTo>
                    <a:pt x="16700" y="20956"/>
                  </a:lnTo>
                  <a:lnTo>
                    <a:pt x="17708" y="20815"/>
                  </a:lnTo>
                  <a:lnTo>
                    <a:pt x="18212" y="20714"/>
                  </a:lnTo>
                  <a:lnTo>
                    <a:pt x="18696" y="20613"/>
                  </a:lnTo>
                  <a:lnTo>
                    <a:pt x="19181" y="20492"/>
                  </a:lnTo>
                  <a:lnTo>
                    <a:pt x="19644" y="20351"/>
                  </a:lnTo>
                  <a:lnTo>
                    <a:pt x="20088" y="20210"/>
                  </a:lnTo>
                  <a:lnTo>
                    <a:pt x="20532" y="20048"/>
                  </a:lnTo>
                  <a:lnTo>
                    <a:pt x="20955" y="19867"/>
                  </a:lnTo>
                  <a:lnTo>
                    <a:pt x="21359" y="19685"/>
                  </a:lnTo>
                  <a:lnTo>
                    <a:pt x="21762" y="19484"/>
                  </a:lnTo>
                  <a:lnTo>
                    <a:pt x="22145" y="19262"/>
                  </a:lnTo>
                  <a:lnTo>
                    <a:pt x="22529" y="19040"/>
                  </a:lnTo>
                  <a:lnTo>
                    <a:pt x="22871" y="18798"/>
                  </a:lnTo>
                  <a:lnTo>
                    <a:pt x="23214" y="18556"/>
                  </a:lnTo>
                  <a:lnTo>
                    <a:pt x="23557" y="18294"/>
                  </a:lnTo>
                  <a:lnTo>
                    <a:pt x="23860" y="18031"/>
                  </a:lnTo>
                  <a:lnTo>
                    <a:pt x="24162" y="17749"/>
                  </a:lnTo>
                  <a:lnTo>
                    <a:pt x="24465" y="17467"/>
                  </a:lnTo>
                  <a:lnTo>
                    <a:pt x="24727" y="17164"/>
                  </a:lnTo>
                  <a:lnTo>
                    <a:pt x="24989" y="16862"/>
                  </a:lnTo>
                  <a:lnTo>
                    <a:pt x="25231" y="16559"/>
                  </a:lnTo>
                  <a:lnTo>
                    <a:pt x="25453" y="16236"/>
                  </a:lnTo>
                  <a:lnTo>
                    <a:pt x="25655" y="15914"/>
                  </a:lnTo>
                  <a:lnTo>
                    <a:pt x="25856" y="15571"/>
                  </a:lnTo>
                  <a:lnTo>
                    <a:pt x="26038" y="15228"/>
                  </a:lnTo>
                  <a:lnTo>
                    <a:pt x="26199" y="14865"/>
                  </a:lnTo>
                  <a:lnTo>
                    <a:pt x="26361" y="14522"/>
                  </a:lnTo>
                  <a:lnTo>
                    <a:pt x="26482" y="14159"/>
                  </a:lnTo>
                  <a:lnTo>
                    <a:pt x="26603" y="13776"/>
                  </a:lnTo>
                  <a:lnTo>
                    <a:pt x="26703" y="13413"/>
                  </a:lnTo>
                  <a:lnTo>
                    <a:pt x="26804" y="13030"/>
                  </a:lnTo>
                  <a:lnTo>
                    <a:pt x="26865" y="12646"/>
                  </a:lnTo>
                  <a:lnTo>
                    <a:pt x="26925" y="12263"/>
                  </a:lnTo>
                  <a:lnTo>
                    <a:pt x="26966" y="11759"/>
                  </a:lnTo>
                  <a:lnTo>
                    <a:pt x="27006" y="11255"/>
                  </a:lnTo>
                  <a:lnTo>
                    <a:pt x="27006" y="10751"/>
                  </a:lnTo>
                  <a:lnTo>
                    <a:pt x="26986" y="10246"/>
                  </a:lnTo>
                  <a:lnTo>
                    <a:pt x="26966" y="9742"/>
                  </a:lnTo>
                  <a:lnTo>
                    <a:pt x="26905" y="9258"/>
                  </a:lnTo>
                  <a:lnTo>
                    <a:pt x="26845" y="8754"/>
                  </a:lnTo>
                  <a:lnTo>
                    <a:pt x="26744" y="8270"/>
                  </a:lnTo>
                  <a:lnTo>
                    <a:pt x="26643" y="7806"/>
                  </a:lnTo>
                  <a:lnTo>
                    <a:pt x="26522" y="7322"/>
                  </a:lnTo>
                  <a:lnTo>
                    <a:pt x="26361" y="6858"/>
                  </a:lnTo>
                  <a:lnTo>
                    <a:pt x="26199" y="6414"/>
                  </a:lnTo>
                  <a:lnTo>
                    <a:pt x="26018" y="5971"/>
                  </a:lnTo>
                  <a:lnTo>
                    <a:pt x="25836" y="5527"/>
                  </a:lnTo>
                  <a:lnTo>
                    <a:pt x="25614" y="5103"/>
                  </a:lnTo>
                  <a:lnTo>
                    <a:pt x="25392" y="4700"/>
                  </a:lnTo>
                  <a:lnTo>
                    <a:pt x="25130" y="4297"/>
                  </a:lnTo>
                  <a:lnTo>
                    <a:pt x="24868" y="3913"/>
                  </a:lnTo>
                  <a:lnTo>
                    <a:pt x="24586" y="3550"/>
                  </a:lnTo>
                  <a:lnTo>
                    <a:pt x="24303" y="3207"/>
                  </a:lnTo>
                  <a:lnTo>
                    <a:pt x="23981" y="2865"/>
                  </a:lnTo>
                  <a:lnTo>
                    <a:pt x="23658" y="2562"/>
                  </a:lnTo>
                  <a:lnTo>
                    <a:pt x="23335" y="2260"/>
                  </a:lnTo>
                  <a:lnTo>
                    <a:pt x="22972" y="1977"/>
                  </a:lnTo>
                  <a:lnTo>
                    <a:pt x="22609" y="1715"/>
                  </a:lnTo>
                  <a:lnTo>
                    <a:pt x="22226" y="1493"/>
                  </a:lnTo>
                  <a:lnTo>
                    <a:pt x="21823" y="1271"/>
                  </a:lnTo>
                  <a:lnTo>
                    <a:pt x="21419" y="1070"/>
                  </a:lnTo>
                  <a:lnTo>
                    <a:pt x="20996" y="908"/>
                  </a:lnTo>
                  <a:lnTo>
                    <a:pt x="20572" y="767"/>
                  </a:lnTo>
                  <a:lnTo>
                    <a:pt x="20128" y="646"/>
                  </a:lnTo>
                  <a:lnTo>
                    <a:pt x="19665" y="565"/>
                  </a:lnTo>
                  <a:lnTo>
                    <a:pt x="18797" y="424"/>
                  </a:lnTo>
                  <a:lnTo>
                    <a:pt x="17970" y="303"/>
                  </a:lnTo>
                  <a:lnTo>
                    <a:pt x="17164" y="202"/>
                  </a:lnTo>
                  <a:lnTo>
                    <a:pt x="16397" y="122"/>
                  </a:lnTo>
                  <a:lnTo>
                    <a:pt x="15631" y="61"/>
                  </a:lnTo>
                  <a:lnTo>
                    <a:pt x="14905" y="21"/>
                  </a:lnTo>
                  <a:lnTo>
                    <a:pt x="14199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2667" kern="0">
                <a:solidFill>
                  <a:srgbClr val="FF6B6B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  <a:p>
              <a:pPr algn="ctr" defTabSz="1219170">
                <a:buClr>
                  <a:srgbClr val="000000"/>
                </a:buClr>
              </a:pPr>
              <a:endParaRPr sz="2667" kern="0">
                <a:solidFill>
                  <a:srgbClr val="FF6B6B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  <a:p>
              <a:pPr algn="ctr" defTabSz="1219170">
                <a:buClr>
                  <a:srgbClr val="000000"/>
                </a:buClr>
              </a:pPr>
              <a:endParaRPr sz="33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Right Arrow 5">
              <a:hlinkClick r:id="rId12" action="ppaction://hlinksldjump"/>
              <a:extLst>
                <a:ext uri="{FF2B5EF4-FFF2-40B4-BE49-F238E27FC236}">
                  <a16:creationId xmlns:a16="http://schemas.microsoft.com/office/drawing/2014/main" id="{2BFE0BBF-B0DF-4F57-AB57-14CB0037AD90}"/>
                </a:ext>
              </a:extLst>
            </p:cNvPr>
            <p:cNvSpPr/>
            <p:nvPr/>
          </p:nvSpPr>
          <p:spPr>
            <a:xfrm>
              <a:off x="7574818" y="3863941"/>
              <a:ext cx="669851" cy="478465"/>
            </a:xfrm>
            <a:prstGeom prst="rightArrow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76767"/>
                </a:solidFill>
                <a:latin typeface="Arial"/>
                <a:sym typeface="Arial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9EACE269-1679-4E9E-A72D-6913E18060D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r="4"/>
          <a:stretch/>
        </p:blipFill>
        <p:spPr>
          <a:xfrm flipH="1">
            <a:off x="331370" y="2309067"/>
            <a:ext cx="1979439" cy="1981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44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4" presetClass="path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82344 0.00764 " pathEditMode="relative" rAng="0" ptsTypes="AA">
                                      <p:cBhvr additive="base">
                                        <p:cTn id="94" dur="1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72" y="37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8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9" grpId="0" animBg="1"/>
      <p:bldP spid="33" grpId="0" animBg="1"/>
      <p:bldP spid="39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44D577F-8CDE-4A27-94A2-D3F241E27CB0}"/>
              </a:ext>
            </a:extLst>
          </p:cNvPr>
          <p:cNvSpPr/>
          <p:nvPr/>
        </p:nvSpPr>
        <p:spPr>
          <a:xfrm>
            <a:off x="1118114" y="3087695"/>
            <a:ext cx="9752796" cy="484904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40">
              <a:defRPr/>
            </a:pPr>
            <a:endParaRPr lang="en-US" sz="933" kern="0">
              <a:solidFill>
                <a:srgbClr val="C69C6D"/>
              </a:solidFill>
              <a:latin typeface="#9Slide02 Noi dung dai"/>
              <a:cs typeface="Arial"/>
              <a:sym typeface="Arial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98B1CB1-7ED6-4737-A6D7-11D86319A592}"/>
              </a:ext>
            </a:extLst>
          </p:cNvPr>
          <p:cNvSpPr/>
          <p:nvPr/>
        </p:nvSpPr>
        <p:spPr>
          <a:xfrm>
            <a:off x="1118114" y="3064599"/>
            <a:ext cx="9752796" cy="484904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40">
              <a:defRPr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Charles?</a:t>
            </a:r>
            <a:endParaRPr lang="en-US" sz="933" b="1" kern="0" dirty="0">
              <a:solidFill>
                <a:srgbClr val="C69C6D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BCC216B-15D5-408B-B5D8-1868A165AD2F}"/>
              </a:ext>
            </a:extLst>
          </p:cNvPr>
          <p:cNvSpPr/>
          <p:nvPr/>
        </p:nvSpPr>
        <p:spPr>
          <a:xfrm>
            <a:off x="1110222" y="4466835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354">
              <a:defRPr/>
            </a:pPr>
            <a:r>
              <a:rPr lang="en-US" sz="2400" kern="0" dirty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A. </a:t>
            </a:r>
            <a:r>
              <a:rPr lang="vi-VN" sz="1600" b="1" dirty="0"/>
              <a:t>Khi áp suất của một khối lượng khí thay đổi thì thể tích của khí tỉ lệ nghịch với nhiệt độ tuyệt đối của nó.</a:t>
            </a:r>
            <a:endParaRPr lang="en-US" sz="2400" b="1" kern="0" dirty="0">
              <a:solidFill>
                <a:srgbClr val="1A1D28"/>
              </a:solidFill>
              <a:latin typeface="#9Slide03 Montserrat Black" panose="00000A00000000000000" pitchFamily="2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16039C1-2C0E-417B-9D68-9CFEBCD69D5E}"/>
              </a:ext>
            </a:extLst>
          </p:cNvPr>
          <p:cNvSpPr/>
          <p:nvPr/>
        </p:nvSpPr>
        <p:spPr>
          <a:xfrm>
            <a:off x="1092990" y="5337349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354">
              <a:defRPr/>
            </a:pPr>
            <a:r>
              <a:rPr lang="en-US" sz="2400" kern="0" dirty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B. </a:t>
            </a:r>
            <a:r>
              <a:rPr lang="vi-VN" sz="1600" b="1" dirty="0"/>
              <a:t>Khi áp suất của một khối lượng khí thay đổi thì thể tích của khí tỉ lệ thuận với nhiệt độ tuyệt đối của nó.</a:t>
            </a:r>
            <a:endParaRPr lang="en-US" sz="2400" b="1" kern="0" dirty="0">
              <a:solidFill>
                <a:srgbClr val="1A1D28"/>
              </a:solidFill>
              <a:latin typeface="#9Slide03 Montserrat Black" panose="00000A00000000000000" pitchFamily="2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FD40300-6E4D-420E-A4BD-9C1F6D111A68}"/>
              </a:ext>
            </a:extLst>
          </p:cNvPr>
          <p:cNvSpPr/>
          <p:nvPr/>
        </p:nvSpPr>
        <p:spPr>
          <a:xfrm>
            <a:off x="6096002" y="4466861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354">
              <a:defRPr/>
            </a:pPr>
            <a:r>
              <a:rPr lang="en-US" sz="2400" kern="0" dirty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C. </a:t>
            </a:r>
            <a:r>
              <a:rPr lang="vi-VN" sz="1600" b="1" dirty="0"/>
              <a:t>Khi áp suất của một khối lượng khí xác định giữ không đổi thì thể tích của khí tỉ lệ thuận với nhiệt độ tuyệt đối của nó</a:t>
            </a:r>
            <a:r>
              <a:rPr lang="en-US" sz="1600" b="1" dirty="0"/>
              <a:t>.</a:t>
            </a:r>
            <a:endParaRPr lang="en-US" sz="2400" kern="0" dirty="0">
              <a:solidFill>
                <a:srgbClr val="1A1D28"/>
              </a:solidFill>
              <a:latin typeface="#9Slide03 Montserrat Black" panose="00000A00000000000000" pitchFamily="2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C4DF335-6DCB-43D6-9687-E9F40F1E9170}"/>
              </a:ext>
            </a:extLst>
          </p:cNvPr>
          <p:cNvSpPr/>
          <p:nvPr/>
        </p:nvSpPr>
        <p:spPr>
          <a:xfrm>
            <a:off x="6130617" y="5360195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354">
              <a:defRPr/>
            </a:pPr>
            <a:r>
              <a:rPr lang="en-US" sz="2400" kern="0" dirty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D. </a:t>
            </a:r>
            <a:r>
              <a:rPr lang="vi-VN" sz="1600" b="1" dirty="0"/>
              <a:t>Khi áp suất của một khối lượng khí xác định giữ không đổi thì thể tích của khí tỉ lệ nghịch với nhiệt độ tuyệt đối của nó.</a:t>
            </a:r>
            <a:endParaRPr lang="en-US" sz="2400" b="1" kern="0" dirty="0">
              <a:solidFill>
                <a:srgbClr val="1A1D28"/>
              </a:solidFill>
              <a:latin typeface="#9Slide03 Montserrat Black" panose="00000A00000000000000" pitchFamily="2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4BDE09C-20CD-44CE-A634-44C0851422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7" y="4492309"/>
            <a:ext cx="805723" cy="708059"/>
          </a:xfrm>
          <a:prstGeom prst="rect">
            <a:avLst/>
          </a:prstGeom>
          <a:noFill/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02940DE-6E11-49D9-9002-CBC645A7FF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263" y="4530455"/>
            <a:ext cx="804536" cy="643628"/>
          </a:xfrm>
          <a:prstGeom prst="rect">
            <a:avLst/>
          </a:prstGeom>
          <a:noFill/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FF0E64E-D7A1-4D75-AE15-9D4B1456EB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3" y="5400968"/>
            <a:ext cx="804743" cy="707197"/>
          </a:xfrm>
          <a:prstGeom prst="rect">
            <a:avLst/>
          </a:prstGeom>
          <a:noFill/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0EBF5AB-9B8C-4A10-94E4-B0FC77D35D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195" y="5410310"/>
            <a:ext cx="732592" cy="643793"/>
          </a:xfrm>
          <a:prstGeom prst="rect">
            <a:avLst/>
          </a:prstGeom>
          <a:noFill/>
        </p:spPr>
      </p:pic>
      <p:sp>
        <p:nvSpPr>
          <p:cNvPr id="41" name="Snip Diagonal Corner Rectangle 3">
            <a:extLst>
              <a:ext uri="{FF2B5EF4-FFF2-40B4-BE49-F238E27FC236}">
                <a16:creationId xmlns:a16="http://schemas.microsoft.com/office/drawing/2014/main" id="{14153E20-0D37-4DD2-B27A-82E0F01AFBCC}"/>
              </a:ext>
            </a:extLst>
          </p:cNvPr>
          <p:cNvSpPr/>
          <p:nvPr/>
        </p:nvSpPr>
        <p:spPr>
          <a:xfrm>
            <a:off x="832636" y="685988"/>
            <a:ext cx="10526728" cy="1604597"/>
          </a:xfrm>
          <a:prstGeom prst="roundRect">
            <a:avLst>
              <a:gd name="adj" fmla="val 10326"/>
            </a:avLst>
          </a:prstGeom>
          <a:solidFill>
            <a:sysClr val="window" lastClr="FFFFFF">
              <a:alpha val="70000"/>
            </a:sys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54">
              <a:defRPr/>
            </a:pPr>
            <a:r>
              <a:rPr lang="en-US" sz="4400" b="1">
                <a:solidFill>
                  <a:prstClr val="black"/>
                </a:solidFill>
                <a:latin typeface="#9Slide03 Montserrat Black" panose="00000A00000000000000" pitchFamily="2" charset="0"/>
                <a:cs typeface="Times New Roman" panose="02020603050405020304" pitchFamily="18" charset="0"/>
                <a:sym typeface="Arial"/>
              </a:rPr>
              <a:t>CÂU HỎI 6</a:t>
            </a:r>
            <a:endParaRPr lang="en-US" sz="4400" b="1" dirty="0">
              <a:solidFill>
                <a:prstClr val="black"/>
              </a:solidFill>
              <a:latin typeface="#9Slide03 Montserrat Black" panose="00000A00000000000000" pitchFamily="2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01B98F5-2035-4454-9CDB-2EF6EB4DA82D}"/>
              </a:ext>
            </a:extLst>
          </p:cNvPr>
          <p:cNvGrpSpPr/>
          <p:nvPr/>
        </p:nvGrpSpPr>
        <p:grpSpPr>
          <a:xfrm>
            <a:off x="11400004" y="6129103"/>
            <a:ext cx="590877" cy="581173"/>
            <a:chOff x="7377456" y="3577591"/>
            <a:chExt cx="1064577" cy="1047094"/>
          </a:xfrm>
        </p:grpSpPr>
        <p:sp>
          <p:nvSpPr>
            <p:cNvPr id="18" name="Google Shape;3344;p48">
              <a:hlinkClick r:id="rId8" action="ppaction://hlinksldjump"/>
              <a:extLst>
                <a:ext uri="{FF2B5EF4-FFF2-40B4-BE49-F238E27FC236}">
                  <a16:creationId xmlns:a16="http://schemas.microsoft.com/office/drawing/2014/main" id="{88B9FDFC-CFC3-41A5-83D6-75D3D9395A4F}"/>
                </a:ext>
              </a:extLst>
            </p:cNvPr>
            <p:cNvSpPr/>
            <p:nvPr/>
          </p:nvSpPr>
          <p:spPr>
            <a:xfrm>
              <a:off x="7377456" y="3577591"/>
              <a:ext cx="1064577" cy="1047094"/>
            </a:xfrm>
            <a:custGeom>
              <a:avLst/>
              <a:gdLst/>
              <a:ahLst/>
              <a:cxnLst/>
              <a:rect l="l" t="t" r="r" b="b"/>
              <a:pathLst>
                <a:path w="27006" h="21098" extrusionOk="0">
                  <a:moveTo>
                    <a:pt x="13533" y="1"/>
                  </a:moveTo>
                  <a:lnTo>
                    <a:pt x="12868" y="21"/>
                  </a:lnTo>
                  <a:lnTo>
                    <a:pt x="12222" y="61"/>
                  </a:lnTo>
                  <a:lnTo>
                    <a:pt x="11617" y="101"/>
                  </a:lnTo>
                  <a:lnTo>
                    <a:pt x="11012" y="182"/>
                  </a:lnTo>
                  <a:lnTo>
                    <a:pt x="10427" y="263"/>
                  </a:lnTo>
                  <a:lnTo>
                    <a:pt x="9863" y="384"/>
                  </a:lnTo>
                  <a:lnTo>
                    <a:pt x="9318" y="505"/>
                  </a:lnTo>
                  <a:lnTo>
                    <a:pt x="8794" y="646"/>
                  </a:lnTo>
                  <a:lnTo>
                    <a:pt x="8289" y="807"/>
                  </a:lnTo>
                  <a:lnTo>
                    <a:pt x="7785" y="989"/>
                  </a:lnTo>
                  <a:lnTo>
                    <a:pt x="7301" y="1191"/>
                  </a:lnTo>
                  <a:lnTo>
                    <a:pt x="6837" y="1412"/>
                  </a:lnTo>
                  <a:lnTo>
                    <a:pt x="6373" y="1634"/>
                  </a:lnTo>
                  <a:lnTo>
                    <a:pt x="5930" y="1897"/>
                  </a:lnTo>
                  <a:lnTo>
                    <a:pt x="5506" y="2159"/>
                  </a:lnTo>
                  <a:lnTo>
                    <a:pt x="5062" y="2441"/>
                  </a:lnTo>
                  <a:lnTo>
                    <a:pt x="4659" y="2764"/>
                  </a:lnTo>
                  <a:lnTo>
                    <a:pt x="4256" y="3066"/>
                  </a:lnTo>
                  <a:lnTo>
                    <a:pt x="3852" y="3409"/>
                  </a:lnTo>
                  <a:lnTo>
                    <a:pt x="3449" y="3772"/>
                  </a:lnTo>
                  <a:lnTo>
                    <a:pt x="3066" y="4135"/>
                  </a:lnTo>
                  <a:lnTo>
                    <a:pt x="2683" y="4539"/>
                  </a:lnTo>
                  <a:lnTo>
                    <a:pt x="2299" y="4942"/>
                  </a:lnTo>
                  <a:lnTo>
                    <a:pt x="1936" y="5366"/>
                  </a:lnTo>
                  <a:lnTo>
                    <a:pt x="1573" y="5789"/>
                  </a:lnTo>
                  <a:lnTo>
                    <a:pt x="1271" y="6233"/>
                  </a:lnTo>
                  <a:lnTo>
                    <a:pt x="988" y="6676"/>
                  </a:lnTo>
                  <a:lnTo>
                    <a:pt x="746" y="7120"/>
                  </a:lnTo>
                  <a:lnTo>
                    <a:pt x="545" y="7564"/>
                  </a:lnTo>
                  <a:lnTo>
                    <a:pt x="383" y="8008"/>
                  </a:lnTo>
                  <a:lnTo>
                    <a:pt x="242" y="8451"/>
                  </a:lnTo>
                  <a:lnTo>
                    <a:pt x="141" y="8915"/>
                  </a:lnTo>
                  <a:lnTo>
                    <a:pt x="61" y="9359"/>
                  </a:lnTo>
                  <a:lnTo>
                    <a:pt x="20" y="9803"/>
                  </a:lnTo>
                  <a:lnTo>
                    <a:pt x="0" y="10266"/>
                  </a:lnTo>
                  <a:lnTo>
                    <a:pt x="20" y="10710"/>
                  </a:lnTo>
                  <a:lnTo>
                    <a:pt x="61" y="11154"/>
                  </a:lnTo>
                  <a:lnTo>
                    <a:pt x="121" y="11577"/>
                  </a:lnTo>
                  <a:lnTo>
                    <a:pt x="222" y="12021"/>
                  </a:lnTo>
                  <a:lnTo>
                    <a:pt x="323" y="12445"/>
                  </a:lnTo>
                  <a:lnTo>
                    <a:pt x="464" y="12868"/>
                  </a:lnTo>
                  <a:lnTo>
                    <a:pt x="625" y="13272"/>
                  </a:lnTo>
                  <a:lnTo>
                    <a:pt x="787" y="13675"/>
                  </a:lnTo>
                  <a:lnTo>
                    <a:pt x="988" y="14078"/>
                  </a:lnTo>
                  <a:lnTo>
                    <a:pt x="1210" y="14462"/>
                  </a:lnTo>
                  <a:lnTo>
                    <a:pt x="1432" y="14845"/>
                  </a:lnTo>
                  <a:lnTo>
                    <a:pt x="1674" y="15208"/>
                  </a:lnTo>
                  <a:lnTo>
                    <a:pt x="1916" y="15571"/>
                  </a:lnTo>
                  <a:lnTo>
                    <a:pt x="2198" y="15914"/>
                  </a:lnTo>
                  <a:lnTo>
                    <a:pt x="2481" y="16257"/>
                  </a:lnTo>
                  <a:lnTo>
                    <a:pt x="2763" y="16559"/>
                  </a:lnTo>
                  <a:lnTo>
                    <a:pt x="3066" y="16862"/>
                  </a:lnTo>
                  <a:lnTo>
                    <a:pt x="3368" y="17164"/>
                  </a:lnTo>
                  <a:lnTo>
                    <a:pt x="3691" y="17426"/>
                  </a:lnTo>
                  <a:lnTo>
                    <a:pt x="4014" y="17689"/>
                  </a:lnTo>
                  <a:lnTo>
                    <a:pt x="4336" y="17931"/>
                  </a:lnTo>
                  <a:lnTo>
                    <a:pt x="5002" y="18374"/>
                  </a:lnTo>
                  <a:lnTo>
                    <a:pt x="5688" y="18778"/>
                  </a:lnTo>
                  <a:lnTo>
                    <a:pt x="6394" y="19181"/>
                  </a:lnTo>
                  <a:lnTo>
                    <a:pt x="7120" y="19544"/>
                  </a:lnTo>
                  <a:lnTo>
                    <a:pt x="7886" y="19867"/>
                  </a:lnTo>
                  <a:lnTo>
                    <a:pt x="8673" y="20149"/>
                  </a:lnTo>
                  <a:lnTo>
                    <a:pt x="9459" y="20411"/>
                  </a:lnTo>
                  <a:lnTo>
                    <a:pt x="10286" y="20633"/>
                  </a:lnTo>
                  <a:lnTo>
                    <a:pt x="11133" y="20795"/>
                  </a:lnTo>
                  <a:lnTo>
                    <a:pt x="12000" y="20936"/>
                  </a:lnTo>
                  <a:lnTo>
                    <a:pt x="12888" y="21037"/>
                  </a:lnTo>
                  <a:lnTo>
                    <a:pt x="13816" y="21077"/>
                  </a:lnTo>
                  <a:lnTo>
                    <a:pt x="14743" y="21097"/>
                  </a:lnTo>
                  <a:lnTo>
                    <a:pt x="15712" y="21037"/>
                  </a:lnTo>
                  <a:lnTo>
                    <a:pt x="16700" y="20956"/>
                  </a:lnTo>
                  <a:lnTo>
                    <a:pt x="17708" y="20815"/>
                  </a:lnTo>
                  <a:lnTo>
                    <a:pt x="18212" y="20714"/>
                  </a:lnTo>
                  <a:lnTo>
                    <a:pt x="18696" y="20613"/>
                  </a:lnTo>
                  <a:lnTo>
                    <a:pt x="19181" y="20492"/>
                  </a:lnTo>
                  <a:lnTo>
                    <a:pt x="19644" y="20351"/>
                  </a:lnTo>
                  <a:lnTo>
                    <a:pt x="20088" y="20210"/>
                  </a:lnTo>
                  <a:lnTo>
                    <a:pt x="20532" y="20048"/>
                  </a:lnTo>
                  <a:lnTo>
                    <a:pt x="20955" y="19867"/>
                  </a:lnTo>
                  <a:lnTo>
                    <a:pt x="21359" y="19685"/>
                  </a:lnTo>
                  <a:lnTo>
                    <a:pt x="21762" y="19484"/>
                  </a:lnTo>
                  <a:lnTo>
                    <a:pt x="22145" y="19262"/>
                  </a:lnTo>
                  <a:lnTo>
                    <a:pt x="22529" y="19040"/>
                  </a:lnTo>
                  <a:lnTo>
                    <a:pt x="22871" y="18798"/>
                  </a:lnTo>
                  <a:lnTo>
                    <a:pt x="23214" y="18556"/>
                  </a:lnTo>
                  <a:lnTo>
                    <a:pt x="23557" y="18294"/>
                  </a:lnTo>
                  <a:lnTo>
                    <a:pt x="23860" y="18031"/>
                  </a:lnTo>
                  <a:lnTo>
                    <a:pt x="24162" y="17749"/>
                  </a:lnTo>
                  <a:lnTo>
                    <a:pt x="24465" y="17467"/>
                  </a:lnTo>
                  <a:lnTo>
                    <a:pt x="24727" y="17164"/>
                  </a:lnTo>
                  <a:lnTo>
                    <a:pt x="24989" y="16862"/>
                  </a:lnTo>
                  <a:lnTo>
                    <a:pt x="25231" y="16559"/>
                  </a:lnTo>
                  <a:lnTo>
                    <a:pt x="25453" y="16236"/>
                  </a:lnTo>
                  <a:lnTo>
                    <a:pt x="25655" y="15914"/>
                  </a:lnTo>
                  <a:lnTo>
                    <a:pt x="25856" y="15571"/>
                  </a:lnTo>
                  <a:lnTo>
                    <a:pt x="26038" y="15228"/>
                  </a:lnTo>
                  <a:lnTo>
                    <a:pt x="26199" y="14865"/>
                  </a:lnTo>
                  <a:lnTo>
                    <a:pt x="26361" y="14522"/>
                  </a:lnTo>
                  <a:lnTo>
                    <a:pt x="26482" y="14159"/>
                  </a:lnTo>
                  <a:lnTo>
                    <a:pt x="26603" y="13776"/>
                  </a:lnTo>
                  <a:lnTo>
                    <a:pt x="26703" y="13413"/>
                  </a:lnTo>
                  <a:lnTo>
                    <a:pt x="26804" y="13030"/>
                  </a:lnTo>
                  <a:lnTo>
                    <a:pt x="26865" y="12646"/>
                  </a:lnTo>
                  <a:lnTo>
                    <a:pt x="26925" y="12263"/>
                  </a:lnTo>
                  <a:lnTo>
                    <a:pt x="26966" y="11759"/>
                  </a:lnTo>
                  <a:lnTo>
                    <a:pt x="27006" y="11255"/>
                  </a:lnTo>
                  <a:lnTo>
                    <a:pt x="27006" y="10751"/>
                  </a:lnTo>
                  <a:lnTo>
                    <a:pt x="26986" y="10246"/>
                  </a:lnTo>
                  <a:lnTo>
                    <a:pt x="26966" y="9742"/>
                  </a:lnTo>
                  <a:lnTo>
                    <a:pt x="26905" y="9258"/>
                  </a:lnTo>
                  <a:lnTo>
                    <a:pt x="26845" y="8754"/>
                  </a:lnTo>
                  <a:lnTo>
                    <a:pt x="26744" y="8270"/>
                  </a:lnTo>
                  <a:lnTo>
                    <a:pt x="26643" y="7806"/>
                  </a:lnTo>
                  <a:lnTo>
                    <a:pt x="26522" y="7322"/>
                  </a:lnTo>
                  <a:lnTo>
                    <a:pt x="26361" y="6858"/>
                  </a:lnTo>
                  <a:lnTo>
                    <a:pt x="26199" y="6414"/>
                  </a:lnTo>
                  <a:lnTo>
                    <a:pt x="26018" y="5971"/>
                  </a:lnTo>
                  <a:lnTo>
                    <a:pt x="25836" y="5527"/>
                  </a:lnTo>
                  <a:lnTo>
                    <a:pt x="25614" y="5103"/>
                  </a:lnTo>
                  <a:lnTo>
                    <a:pt x="25392" y="4700"/>
                  </a:lnTo>
                  <a:lnTo>
                    <a:pt x="25130" y="4297"/>
                  </a:lnTo>
                  <a:lnTo>
                    <a:pt x="24868" y="3913"/>
                  </a:lnTo>
                  <a:lnTo>
                    <a:pt x="24586" y="3550"/>
                  </a:lnTo>
                  <a:lnTo>
                    <a:pt x="24303" y="3207"/>
                  </a:lnTo>
                  <a:lnTo>
                    <a:pt x="23981" y="2865"/>
                  </a:lnTo>
                  <a:lnTo>
                    <a:pt x="23658" y="2562"/>
                  </a:lnTo>
                  <a:lnTo>
                    <a:pt x="23335" y="2260"/>
                  </a:lnTo>
                  <a:lnTo>
                    <a:pt x="22972" y="1977"/>
                  </a:lnTo>
                  <a:lnTo>
                    <a:pt x="22609" y="1715"/>
                  </a:lnTo>
                  <a:lnTo>
                    <a:pt x="22226" y="1493"/>
                  </a:lnTo>
                  <a:lnTo>
                    <a:pt x="21823" y="1271"/>
                  </a:lnTo>
                  <a:lnTo>
                    <a:pt x="21419" y="1070"/>
                  </a:lnTo>
                  <a:lnTo>
                    <a:pt x="20996" y="908"/>
                  </a:lnTo>
                  <a:lnTo>
                    <a:pt x="20572" y="767"/>
                  </a:lnTo>
                  <a:lnTo>
                    <a:pt x="20128" y="646"/>
                  </a:lnTo>
                  <a:lnTo>
                    <a:pt x="19665" y="565"/>
                  </a:lnTo>
                  <a:lnTo>
                    <a:pt x="18797" y="424"/>
                  </a:lnTo>
                  <a:lnTo>
                    <a:pt x="17970" y="303"/>
                  </a:lnTo>
                  <a:lnTo>
                    <a:pt x="17164" y="202"/>
                  </a:lnTo>
                  <a:lnTo>
                    <a:pt x="16397" y="122"/>
                  </a:lnTo>
                  <a:lnTo>
                    <a:pt x="15631" y="61"/>
                  </a:lnTo>
                  <a:lnTo>
                    <a:pt x="14905" y="21"/>
                  </a:lnTo>
                  <a:lnTo>
                    <a:pt x="14199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2667" kern="0">
                <a:solidFill>
                  <a:srgbClr val="FF6B6B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  <a:p>
              <a:pPr algn="ctr" defTabSz="1219170">
                <a:buClr>
                  <a:srgbClr val="000000"/>
                </a:buClr>
              </a:pPr>
              <a:endParaRPr sz="2667" kern="0">
                <a:solidFill>
                  <a:srgbClr val="FF6B6B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  <a:p>
              <a:pPr algn="ctr" defTabSz="1219170">
                <a:buClr>
                  <a:srgbClr val="000000"/>
                </a:buClr>
              </a:pPr>
              <a:endParaRPr sz="33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Right Arrow 5">
              <a:hlinkClick r:id="rId8" action="ppaction://hlinksldjump"/>
              <a:extLst>
                <a:ext uri="{FF2B5EF4-FFF2-40B4-BE49-F238E27FC236}">
                  <a16:creationId xmlns:a16="http://schemas.microsoft.com/office/drawing/2014/main" id="{C1EEEC95-EA51-4E17-B7E6-209CF03C560A}"/>
                </a:ext>
              </a:extLst>
            </p:cNvPr>
            <p:cNvSpPr/>
            <p:nvPr/>
          </p:nvSpPr>
          <p:spPr>
            <a:xfrm>
              <a:off x="7574818" y="3863941"/>
              <a:ext cx="669851" cy="478465"/>
            </a:xfrm>
            <a:prstGeom prst="rightArrow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76767"/>
                </a:solidFill>
                <a:latin typeface="Arial"/>
                <a:sym typeface="Arial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4A971310-BD02-40CF-8B18-37A2F0D898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151" t="-7243" b="1067"/>
          <a:stretch/>
        </p:blipFill>
        <p:spPr>
          <a:xfrm flipH="1">
            <a:off x="565022" y="2058995"/>
            <a:ext cx="1512136" cy="20573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462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4" presetClass="path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0.82344 -1.48148E-6 " pathEditMode="relative" rAng="0" ptsTypes="AA">
                                      <p:cBhvr additive="base">
                                        <p:cTn id="94" dur="1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72" y="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8" grpId="0" animBg="1"/>
      <p:bldP spid="33" grpId="0" animBg="1"/>
      <p:bldP spid="34" grpId="0" animBg="1"/>
      <p:bldP spid="35" grpId="0" animBg="1"/>
      <p:bldP spid="36" grpId="0" animBg="1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44D577F-8CDE-4A27-94A2-D3F241E27CB0}"/>
              </a:ext>
            </a:extLst>
          </p:cNvPr>
          <p:cNvSpPr/>
          <p:nvPr/>
        </p:nvSpPr>
        <p:spPr>
          <a:xfrm>
            <a:off x="1118114" y="3087695"/>
            <a:ext cx="9752796" cy="484904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40">
              <a:defRPr/>
            </a:pPr>
            <a:endParaRPr lang="en-US" sz="933" kern="0">
              <a:solidFill>
                <a:srgbClr val="C69C6D"/>
              </a:solidFill>
              <a:latin typeface="#9Slide02 Noi dung dai"/>
              <a:cs typeface="Arial"/>
              <a:sym typeface="Arial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98B1CB1-7ED6-4737-A6D7-11D86319A592}"/>
              </a:ext>
            </a:extLst>
          </p:cNvPr>
          <p:cNvSpPr/>
          <p:nvPr/>
        </p:nvSpPr>
        <p:spPr>
          <a:xfrm>
            <a:off x="1118114" y="3064599"/>
            <a:ext cx="9752796" cy="484904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40">
              <a:defRPr/>
            </a:pPr>
            <a:r>
              <a:rPr lang="vi-VN" b="1" dirty="0"/>
              <a:t>Trong quá trình đẳng nhiệt của một lượng khí nhất định, mật độ</a:t>
            </a:r>
            <a:endParaRPr lang="en-US" b="1" dirty="0"/>
          </a:p>
          <a:p>
            <a:pPr algn="ctr" defTabSz="1219140">
              <a:defRPr/>
            </a:pPr>
            <a:r>
              <a:rPr lang="vi-VN" b="1" dirty="0"/>
              <a:t> phân tử khí trong một đơn vị thể tích</a:t>
            </a:r>
            <a:endParaRPr lang="en-US" sz="933" b="1" kern="0" dirty="0">
              <a:solidFill>
                <a:srgbClr val="C69C6D"/>
              </a:solidFill>
              <a:latin typeface="#9Slide02 Noi dung dai"/>
              <a:cs typeface="Arial"/>
              <a:sym typeface="Arial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BCC216B-15D5-408B-B5D8-1868A165AD2F}"/>
              </a:ext>
            </a:extLst>
          </p:cNvPr>
          <p:cNvSpPr/>
          <p:nvPr/>
        </p:nvSpPr>
        <p:spPr>
          <a:xfrm>
            <a:off x="1110222" y="4466835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354">
              <a:defRPr/>
            </a:pPr>
            <a:r>
              <a:rPr lang="en-US" sz="2400" kern="0" dirty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A. </a:t>
            </a:r>
            <a:r>
              <a:rPr lang="vi-VN" b="1" dirty="0"/>
              <a:t>Chưa đủ dữ kiện để kết luận.</a:t>
            </a:r>
            <a:endParaRPr lang="en-US" sz="2400" b="1" kern="0" dirty="0">
              <a:solidFill>
                <a:srgbClr val="1A1D28"/>
              </a:solidFill>
              <a:latin typeface="#9Slide03 Montserrat Black" panose="00000A00000000000000" pitchFamily="2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16039C1-2C0E-417B-9D68-9CFEBCD69D5E}"/>
              </a:ext>
            </a:extLst>
          </p:cNvPr>
          <p:cNvSpPr/>
          <p:nvPr/>
        </p:nvSpPr>
        <p:spPr>
          <a:xfrm>
            <a:off x="1092990" y="5337349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354">
              <a:defRPr/>
            </a:pPr>
            <a:r>
              <a:rPr lang="en-US" sz="2400" kern="0" dirty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B.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nghịch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kern="0" dirty="0">
              <a:solidFill>
                <a:srgbClr val="1A1D28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FD40300-6E4D-420E-A4BD-9C1F6D111A68}"/>
              </a:ext>
            </a:extLst>
          </p:cNvPr>
          <p:cNvSpPr/>
          <p:nvPr/>
        </p:nvSpPr>
        <p:spPr>
          <a:xfrm>
            <a:off x="6096002" y="4466861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354">
              <a:defRPr/>
            </a:pPr>
            <a:r>
              <a:rPr lang="en-US" sz="2400" kern="0" dirty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C.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thuận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kern="0" dirty="0">
              <a:solidFill>
                <a:srgbClr val="1A1D28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C4DF335-6DCB-43D6-9687-E9F40F1E9170}"/>
              </a:ext>
            </a:extLst>
          </p:cNvPr>
          <p:cNvSpPr/>
          <p:nvPr/>
        </p:nvSpPr>
        <p:spPr>
          <a:xfrm>
            <a:off x="6130617" y="5360195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354">
              <a:defRPr/>
            </a:pPr>
            <a:r>
              <a:rPr lang="en-US" sz="2400" kern="0" dirty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D.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kern="0" dirty="0">
              <a:solidFill>
                <a:srgbClr val="1A1D28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4BDE09C-20CD-44CE-A634-44C0851422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7" y="4492309"/>
            <a:ext cx="805723" cy="708059"/>
          </a:xfrm>
          <a:prstGeom prst="rect">
            <a:avLst/>
          </a:prstGeom>
          <a:noFill/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02940DE-6E11-49D9-9002-CBC645A7FF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263" y="4530455"/>
            <a:ext cx="804536" cy="643628"/>
          </a:xfrm>
          <a:prstGeom prst="rect">
            <a:avLst/>
          </a:prstGeom>
          <a:noFill/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FF0E64E-D7A1-4D75-AE15-9D4B1456EB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3" y="5400968"/>
            <a:ext cx="804743" cy="707197"/>
          </a:xfrm>
          <a:prstGeom prst="rect">
            <a:avLst/>
          </a:prstGeom>
          <a:noFill/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0EBF5AB-9B8C-4A10-94E4-B0FC77D35D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195" y="5410310"/>
            <a:ext cx="732592" cy="643793"/>
          </a:xfrm>
          <a:prstGeom prst="rect">
            <a:avLst/>
          </a:prstGeom>
          <a:noFill/>
        </p:spPr>
      </p:pic>
      <p:sp>
        <p:nvSpPr>
          <p:cNvPr id="41" name="Snip Diagonal Corner Rectangle 3">
            <a:extLst>
              <a:ext uri="{FF2B5EF4-FFF2-40B4-BE49-F238E27FC236}">
                <a16:creationId xmlns:a16="http://schemas.microsoft.com/office/drawing/2014/main" id="{14153E20-0D37-4DD2-B27A-82E0F01AFBCC}"/>
              </a:ext>
            </a:extLst>
          </p:cNvPr>
          <p:cNvSpPr/>
          <p:nvPr/>
        </p:nvSpPr>
        <p:spPr>
          <a:xfrm>
            <a:off x="832636" y="685988"/>
            <a:ext cx="10526728" cy="1604597"/>
          </a:xfrm>
          <a:prstGeom prst="roundRect">
            <a:avLst>
              <a:gd name="adj" fmla="val 10326"/>
            </a:avLst>
          </a:prstGeom>
          <a:solidFill>
            <a:sysClr val="window" lastClr="FFFFFF">
              <a:alpha val="70000"/>
            </a:sys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54">
              <a:defRPr/>
            </a:pPr>
            <a:r>
              <a:rPr lang="en-US" sz="4400" b="1">
                <a:solidFill>
                  <a:prstClr val="black"/>
                </a:solidFill>
                <a:latin typeface="#9Slide03 Montserrat Black" panose="00000A00000000000000" pitchFamily="2" charset="0"/>
                <a:cs typeface="Times New Roman" panose="02020603050405020304" pitchFamily="18" charset="0"/>
                <a:sym typeface="Arial"/>
              </a:rPr>
              <a:t>CÂU HỎI 7</a:t>
            </a:r>
            <a:endParaRPr lang="en-US" sz="4400" b="1" dirty="0">
              <a:solidFill>
                <a:prstClr val="black"/>
              </a:solidFill>
              <a:latin typeface="#9Slide03 Montserrat Black" panose="00000A00000000000000" pitchFamily="2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35CDD91-3375-47EE-AEFB-B008D6B3AA07}"/>
              </a:ext>
            </a:extLst>
          </p:cNvPr>
          <p:cNvGrpSpPr/>
          <p:nvPr/>
        </p:nvGrpSpPr>
        <p:grpSpPr>
          <a:xfrm>
            <a:off x="11400004" y="6129103"/>
            <a:ext cx="590877" cy="581173"/>
            <a:chOff x="7377456" y="3577591"/>
            <a:chExt cx="1064577" cy="1047094"/>
          </a:xfrm>
        </p:grpSpPr>
        <p:sp>
          <p:nvSpPr>
            <p:cNvPr id="18" name="Google Shape;3344;p48">
              <a:hlinkClick r:id="rId8" action="ppaction://hlinksldjump"/>
              <a:extLst>
                <a:ext uri="{FF2B5EF4-FFF2-40B4-BE49-F238E27FC236}">
                  <a16:creationId xmlns:a16="http://schemas.microsoft.com/office/drawing/2014/main" id="{6FDAAE4F-13C0-4617-8A7A-D207B7467EC6}"/>
                </a:ext>
              </a:extLst>
            </p:cNvPr>
            <p:cNvSpPr/>
            <p:nvPr/>
          </p:nvSpPr>
          <p:spPr>
            <a:xfrm>
              <a:off x="7377456" y="3577591"/>
              <a:ext cx="1064577" cy="1047094"/>
            </a:xfrm>
            <a:custGeom>
              <a:avLst/>
              <a:gdLst/>
              <a:ahLst/>
              <a:cxnLst/>
              <a:rect l="l" t="t" r="r" b="b"/>
              <a:pathLst>
                <a:path w="27006" h="21098" extrusionOk="0">
                  <a:moveTo>
                    <a:pt x="13533" y="1"/>
                  </a:moveTo>
                  <a:lnTo>
                    <a:pt x="12868" y="21"/>
                  </a:lnTo>
                  <a:lnTo>
                    <a:pt x="12222" y="61"/>
                  </a:lnTo>
                  <a:lnTo>
                    <a:pt x="11617" y="101"/>
                  </a:lnTo>
                  <a:lnTo>
                    <a:pt x="11012" y="182"/>
                  </a:lnTo>
                  <a:lnTo>
                    <a:pt x="10427" y="263"/>
                  </a:lnTo>
                  <a:lnTo>
                    <a:pt x="9863" y="384"/>
                  </a:lnTo>
                  <a:lnTo>
                    <a:pt x="9318" y="505"/>
                  </a:lnTo>
                  <a:lnTo>
                    <a:pt x="8794" y="646"/>
                  </a:lnTo>
                  <a:lnTo>
                    <a:pt x="8289" y="807"/>
                  </a:lnTo>
                  <a:lnTo>
                    <a:pt x="7785" y="989"/>
                  </a:lnTo>
                  <a:lnTo>
                    <a:pt x="7301" y="1191"/>
                  </a:lnTo>
                  <a:lnTo>
                    <a:pt x="6837" y="1412"/>
                  </a:lnTo>
                  <a:lnTo>
                    <a:pt x="6373" y="1634"/>
                  </a:lnTo>
                  <a:lnTo>
                    <a:pt x="5930" y="1897"/>
                  </a:lnTo>
                  <a:lnTo>
                    <a:pt x="5506" y="2159"/>
                  </a:lnTo>
                  <a:lnTo>
                    <a:pt x="5062" y="2441"/>
                  </a:lnTo>
                  <a:lnTo>
                    <a:pt x="4659" y="2764"/>
                  </a:lnTo>
                  <a:lnTo>
                    <a:pt x="4256" y="3066"/>
                  </a:lnTo>
                  <a:lnTo>
                    <a:pt x="3852" y="3409"/>
                  </a:lnTo>
                  <a:lnTo>
                    <a:pt x="3449" y="3772"/>
                  </a:lnTo>
                  <a:lnTo>
                    <a:pt x="3066" y="4135"/>
                  </a:lnTo>
                  <a:lnTo>
                    <a:pt x="2683" y="4539"/>
                  </a:lnTo>
                  <a:lnTo>
                    <a:pt x="2299" y="4942"/>
                  </a:lnTo>
                  <a:lnTo>
                    <a:pt x="1936" y="5366"/>
                  </a:lnTo>
                  <a:lnTo>
                    <a:pt x="1573" y="5789"/>
                  </a:lnTo>
                  <a:lnTo>
                    <a:pt x="1271" y="6233"/>
                  </a:lnTo>
                  <a:lnTo>
                    <a:pt x="988" y="6676"/>
                  </a:lnTo>
                  <a:lnTo>
                    <a:pt x="746" y="7120"/>
                  </a:lnTo>
                  <a:lnTo>
                    <a:pt x="545" y="7564"/>
                  </a:lnTo>
                  <a:lnTo>
                    <a:pt x="383" y="8008"/>
                  </a:lnTo>
                  <a:lnTo>
                    <a:pt x="242" y="8451"/>
                  </a:lnTo>
                  <a:lnTo>
                    <a:pt x="141" y="8915"/>
                  </a:lnTo>
                  <a:lnTo>
                    <a:pt x="61" y="9359"/>
                  </a:lnTo>
                  <a:lnTo>
                    <a:pt x="20" y="9803"/>
                  </a:lnTo>
                  <a:lnTo>
                    <a:pt x="0" y="10266"/>
                  </a:lnTo>
                  <a:lnTo>
                    <a:pt x="20" y="10710"/>
                  </a:lnTo>
                  <a:lnTo>
                    <a:pt x="61" y="11154"/>
                  </a:lnTo>
                  <a:lnTo>
                    <a:pt x="121" y="11577"/>
                  </a:lnTo>
                  <a:lnTo>
                    <a:pt x="222" y="12021"/>
                  </a:lnTo>
                  <a:lnTo>
                    <a:pt x="323" y="12445"/>
                  </a:lnTo>
                  <a:lnTo>
                    <a:pt x="464" y="12868"/>
                  </a:lnTo>
                  <a:lnTo>
                    <a:pt x="625" y="13272"/>
                  </a:lnTo>
                  <a:lnTo>
                    <a:pt x="787" y="13675"/>
                  </a:lnTo>
                  <a:lnTo>
                    <a:pt x="988" y="14078"/>
                  </a:lnTo>
                  <a:lnTo>
                    <a:pt x="1210" y="14462"/>
                  </a:lnTo>
                  <a:lnTo>
                    <a:pt x="1432" y="14845"/>
                  </a:lnTo>
                  <a:lnTo>
                    <a:pt x="1674" y="15208"/>
                  </a:lnTo>
                  <a:lnTo>
                    <a:pt x="1916" y="15571"/>
                  </a:lnTo>
                  <a:lnTo>
                    <a:pt x="2198" y="15914"/>
                  </a:lnTo>
                  <a:lnTo>
                    <a:pt x="2481" y="16257"/>
                  </a:lnTo>
                  <a:lnTo>
                    <a:pt x="2763" y="16559"/>
                  </a:lnTo>
                  <a:lnTo>
                    <a:pt x="3066" y="16862"/>
                  </a:lnTo>
                  <a:lnTo>
                    <a:pt x="3368" y="17164"/>
                  </a:lnTo>
                  <a:lnTo>
                    <a:pt x="3691" y="17426"/>
                  </a:lnTo>
                  <a:lnTo>
                    <a:pt x="4014" y="17689"/>
                  </a:lnTo>
                  <a:lnTo>
                    <a:pt x="4336" y="17931"/>
                  </a:lnTo>
                  <a:lnTo>
                    <a:pt x="5002" y="18374"/>
                  </a:lnTo>
                  <a:lnTo>
                    <a:pt x="5688" y="18778"/>
                  </a:lnTo>
                  <a:lnTo>
                    <a:pt x="6394" y="19181"/>
                  </a:lnTo>
                  <a:lnTo>
                    <a:pt x="7120" y="19544"/>
                  </a:lnTo>
                  <a:lnTo>
                    <a:pt x="7886" y="19867"/>
                  </a:lnTo>
                  <a:lnTo>
                    <a:pt x="8673" y="20149"/>
                  </a:lnTo>
                  <a:lnTo>
                    <a:pt x="9459" y="20411"/>
                  </a:lnTo>
                  <a:lnTo>
                    <a:pt x="10286" y="20633"/>
                  </a:lnTo>
                  <a:lnTo>
                    <a:pt x="11133" y="20795"/>
                  </a:lnTo>
                  <a:lnTo>
                    <a:pt x="12000" y="20936"/>
                  </a:lnTo>
                  <a:lnTo>
                    <a:pt x="12888" y="21037"/>
                  </a:lnTo>
                  <a:lnTo>
                    <a:pt x="13816" y="21077"/>
                  </a:lnTo>
                  <a:lnTo>
                    <a:pt x="14743" y="21097"/>
                  </a:lnTo>
                  <a:lnTo>
                    <a:pt x="15712" y="21037"/>
                  </a:lnTo>
                  <a:lnTo>
                    <a:pt x="16700" y="20956"/>
                  </a:lnTo>
                  <a:lnTo>
                    <a:pt x="17708" y="20815"/>
                  </a:lnTo>
                  <a:lnTo>
                    <a:pt x="18212" y="20714"/>
                  </a:lnTo>
                  <a:lnTo>
                    <a:pt x="18696" y="20613"/>
                  </a:lnTo>
                  <a:lnTo>
                    <a:pt x="19181" y="20492"/>
                  </a:lnTo>
                  <a:lnTo>
                    <a:pt x="19644" y="20351"/>
                  </a:lnTo>
                  <a:lnTo>
                    <a:pt x="20088" y="20210"/>
                  </a:lnTo>
                  <a:lnTo>
                    <a:pt x="20532" y="20048"/>
                  </a:lnTo>
                  <a:lnTo>
                    <a:pt x="20955" y="19867"/>
                  </a:lnTo>
                  <a:lnTo>
                    <a:pt x="21359" y="19685"/>
                  </a:lnTo>
                  <a:lnTo>
                    <a:pt x="21762" y="19484"/>
                  </a:lnTo>
                  <a:lnTo>
                    <a:pt x="22145" y="19262"/>
                  </a:lnTo>
                  <a:lnTo>
                    <a:pt x="22529" y="19040"/>
                  </a:lnTo>
                  <a:lnTo>
                    <a:pt x="22871" y="18798"/>
                  </a:lnTo>
                  <a:lnTo>
                    <a:pt x="23214" y="18556"/>
                  </a:lnTo>
                  <a:lnTo>
                    <a:pt x="23557" y="18294"/>
                  </a:lnTo>
                  <a:lnTo>
                    <a:pt x="23860" y="18031"/>
                  </a:lnTo>
                  <a:lnTo>
                    <a:pt x="24162" y="17749"/>
                  </a:lnTo>
                  <a:lnTo>
                    <a:pt x="24465" y="17467"/>
                  </a:lnTo>
                  <a:lnTo>
                    <a:pt x="24727" y="17164"/>
                  </a:lnTo>
                  <a:lnTo>
                    <a:pt x="24989" y="16862"/>
                  </a:lnTo>
                  <a:lnTo>
                    <a:pt x="25231" y="16559"/>
                  </a:lnTo>
                  <a:lnTo>
                    <a:pt x="25453" y="16236"/>
                  </a:lnTo>
                  <a:lnTo>
                    <a:pt x="25655" y="15914"/>
                  </a:lnTo>
                  <a:lnTo>
                    <a:pt x="25856" y="15571"/>
                  </a:lnTo>
                  <a:lnTo>
                    <a:pt x="26038" y="15228"/>
                  </a:lnTo>
                  <a:lnTo>
                    <a:pt x="26199" y="14865"/>
                  </a:lnTo>
                  <a:lnTo>
                    <a:pt x="26361" y="14522"/>
                  </a:lnTo>
                  <a:lnTo>
                    <a:pt x="26482" y="14159"/>
                  </a:lnTo>
                  <a:lnTo>
                    <a:pt x="26603" y="13776"/>
                  </a:lnTo>
                  <a:lnTo>
                    <a:pt x="26703" y="13413"/>
                  </a:lnTo>
                  <a:lnTo>
                    <a:pt x="26804" y="13030"/>
                  </a:lnTo>
                  <a:lnTo>
                    <a:pt x="26865" y="12646"/>
                  </a:lnTo>
                  <a:lnTo>
                    <a:pt x="26925" y="12263"/>
                  </a:lnTo>
                  <a:lnTo>
                    <a:pt x="26966" y="11759"/>
                  </a:lnTo>
                  <a:lnTo>
                    <a:pt x="27006" y="11255"/>
                  </a:lnTo>
                  <a:lnTo>
                    <a:pt x="27006" y="10751"/>
                  </a:lnTo>
                  <a:lnTo>
                    <a:pt x="26986" y="10246"/>
                  </a:lnTo>
                  <a:lnTo>
                    <a:pt x="26966" y="9742"/>
                  </a:lnTo>
                  <a:lnTo>
                    <a:pt x="26905" y="9258"/>
                  </a:lnTo>
                  <a:lnTo>
                    <a:pt x="26845" y="8754"/>
                  </a:lnTo>
                  <a:lnTo>
                    <a:pt x="26744" y="8270"/>
                  </a:lnTo>
                  <a:lnTo>
                    <a:pt x="26643" y="7806"/>
                  </a:lnTo>
                  <a:lnTo>
                    <a:pt x="26522" y="7322"/>
                  </a:lnTo>
                  <a:lnTo>
                    <a:pt x="26361" y="6858"/>
                  </a:lnTo>
                  <a:lnTo>
                    <a:pt x="26199" y="6414"/>
                  </a:lnTo>
                  <a:lnTo>
                    <a:pt x="26018" y="5971"/>
                  </a:lnTo>
                  <a:lnTo>
                    <a:pt x="25836" y="5527"/>
                  </a:lnTo>
                  <a:lnTo>
                    <a:pt x="25614" y="5103"/>
                  </a:lnTo>
                  <a:lnTo>
                    <a:pt x="25392" y="4700"/>
                  </a:lnTo>
                  <a:lnTo>
                    <a:pt x="25130" y="4297"/>
                  </a:lnTo>
                  <a:lnTo>
                    <a:pt x="24868" y="3913"/>
                  </a:lnTo>
                  <a:lnTo>
                    <a:pt x="24586" y="3550"/>
                  </a:lnTo>
                  <a:lnTo>
                    <a:pt x="24303" y="3207"/>
                  </a:lnTo>
                  <a:lnTo>
                    <a:pt x="23981" y="2865"/>
                  </a:lnTo>
                  <a:lnTo>
                    <a:pt x="23658" y="2562"/>
                  </a:lnTo>
                  <a:lnTo>
                    <a:pt x="23335" y="2260"/>
                  </a:lnTo>
                  <a:lnTo>
                    <a:pt x="22972" y="1977"/>
                  </a:lnTo>
                  <a:lnTo>
                    <a:pt x="22609" y="1715"/>
                  </a:lnTo>
                  <a:lnTo>
                    <a:pt x="22226" y="1493"/>
                  </a:lnTo>
                  <a:lnTo>
                    <a:pt x="21823" y="1271"/>
                  </a:lnTo>
                  <a:lnTo>
                    <a:pt x="21419" y="1070"/>
                  </a:lnTo>
                  <a:lnTo>
                    <a:pt x="20996" y="908"/>
                  </a:lnTo>
                  <a:lnTo>
                    <a:pt x="20572" y="767"/>
                  </a:lnTo>
                  <a:lnTo>
                    <a:pt x="20128" y="646"/>
                  </a:lnTo>
                  <a:lnTo>
                    <a:pt x="19665" y="565"/>
                  </a:lnTo>
                  <a:lnTo>
                    <a:pt x="18797" y="424"/>
                  </a:lnTo>
                  <a:lnTo>
                    <a:pt x="17970" y="303"/>
                  </a:lnTo>
                  <a:lnTo>
                    <a:pt x="17164" y="202"/>
                  </a:lnTo>
                  <a:lnTo>
                    <a:pt x="16397" y="122"/>
                  </a:lnTo>
                  <a:lnTo>
                    <a:pt x="15631" y="61"/>
                  </a:lnTo>
                  <a:lnTo>
                    <a:pt x="14905" y="21"/>
                  </a:lnTo>
                  <a:lnTo>
                    <a:pt x="14199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2667" kern="0">
                <a:solidFill>
                  <a:srgbClr val="FF6B6B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  <a:p>
              <a:pPr algn="ctr" defTabSz="1219170">
                <a:buClr>
                  <a:srgbClr val="000000"/>
                </a:buClr>
              </a:pPr>
              <a:endParaRPr sz="2667" kern="0">
                <a:solidFill>
                  <a:srgbClr val="FF6B6B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  <a:p>
              <a:pPr algn="ctr" defTabSz="1219170">
                <a:buClr>
                  <a:srgbClr val="000000"/>
                </a:buClr>
              </a:pPr>
              <a:endParaRPr sz="33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Right Arrow 5">
              <a:hlinkClick r:id="rId8" action="ppaction://hlinksldjump"/>
              <a:extLst>
                <a:ext uri="{FF2B5EF4-FFF2-40B4-BE49-F238E27FC236}">
                  <a16:creationId xmlns:a16="http://schemas.microsoft.com/office/drawing/2014/main" id="{76E36073-CB43-4046-B3D8-42AF4269E06E}"/>
                </a:ext>
              </a:extLst>
            </p:cNvPr>
            <p:cNvSpPr/>
            <p:nvPr/>
          </p:nvSpPr>
          <p:spPr>
            <a:xfrm>
              <a:off x="7574818" y="3863941"/>
              <a:ext cx="669851" cy="478465"/>
            </a:xfrm>
            <a:prstGeom prst="rightArrow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76767"/>
                </a:solidFill>
                <a:latin typeface="Arial"/>
                <a:sym typeface="Arial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9D88E558-1C5B-4942-B7ED-1CF92EC479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02" t="-1378" r="-1" b="-7036"/>
          <a:stretch/>
        </p:blipFill>
        <p:spPr>
          <a:xfrm flipH="1">
            <a:off x="553898" y="2239805"/>
            <a:ext cx="1128432" cy="19362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118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4" presetClass="path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0.83333 0.00996 " pathEditMode="relative" rAng="0" ptsTypes="AA">
                                      <p:cBhvr additive="base">
                                        <p:cTn id="94" dur="1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67" y="486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8" grpId="0" animBg="1"/>
      <p:bldP spid="33" grpId="0" animBg="1"/>
      <p:bldP spid="34" grpId="0" animBg="1"/>
      <p:bldP spid="35" grpId="0" animBg="1"/>
      <p:bldP spid="36" grpId="0" animBg="1"/>
      <p:bldP spid="41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503</TotalTime>
  <Words>624</Words>
  <Application>Microsoft Office PowerPoint</Application>
  <PresentationFormat>Widescreen</PresentationFormat>
  <Paragraphs>77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Arial</vt:lpstr>
      <vt:lpstr>Calibri Light</vt:lpstr>
      <vt:lpstr>Cambria Math</vt:lpstr>
      <vt:lpstr>Showcard Gothic</vt:lpstr>
      <vt:lpstr>Fredoka One</vt:lpstr>
      <vt:lpstr>Times New Roman</vt:lpstr>
      <vt:lpstr>#9Slide02 Noi dung dai</vt:lpstr>
      <vt:lpstr>Calibri</vt:lpstr>
      <vt:lpstr>#9Slide03 Montserrat Black</vt:lpstr>
      <vt:lpstr>2_Office Theme</vt:lpstr>
      <vt:lpstr>2_Custom Design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Acer</dc:creator>
  <cp:keywords>9Slide</cp:keywords>
  <dc:description>9Slide.vn</dc:description>
  <cp:lastModifiedBy>Phạm Thị Trà My</cp:lastModifiedBy>
  <cp:revision>52</cp:revision>
  <dcterms:created xsi:type="dcterms:W3CDTF">2024-04-21T04:26:00Z</dcterms:created>
  <dcterms:modified xsi:type="dcterms:W3CDTF">2025-06-01T15:58:11Z</dcterms:modified>
  <cp:category>9Slide.vn</cp:category>
  <cp:contentStatus>9Slide</cp:contentStatus>
</cp:coreProperties>
</file>